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embeddedFontLst>
    <p:embeddedFont>
      <p:font typeface="SJWBKB+MS-UIGothic"/>
      <p:regular r:id="rId19"/>
    </p:embeddedFont>
    <p:embeddedFont>
      <p:font typeface="WVAHCJ+EJFSMB+ArialMT"/>
      <p:regular r:id="rId20"/>
    </p:embeddedFont>
    <p:embeddedFont>
      <p:font typeface="GEHNJM+KAIARL+Arial-BoldMT"/>
      <p:regular r:id="rId21"/>
    </p:embeddedFont>
    <p:embeddedFont>
      <p:font typeface="DEEJAI+QQOTDE+MicrosoftYaHei"/>
      <p:regular r:id="rId22"/>
    </p:embeddedFont>
    <p:embeddedFont>
      <p:font typeface="ANKFGP+OSFWAS+MicrosoftYaHei-Bold"/>
      <p:regular r:id="rId23"/>
    </p:embeddedFont>
  </p:embeddedFontLst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font" Target="fonts/font1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2.fntdata" /><Relationship Id="rId21" Type="http://schemas.openxmlformats.org/officeDocument/2006/relationships/font" Target="fonts/font3.fntdata" /><Relationship Id="rId22" Type="http://schemas.openxmlformats.org/officeDocument/2006/relationships/font" Target="fonts/font4.fntdata" /><Relationship Id="rId23" Type="http://schemas.openxmlformats.org/officeDocument/2006/relationships/font" Target="fonts/font5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5F2F33-655E-4919-AD48-62AA5FF92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F6F222-2DD8-4BFB-89BF-ECF26F7246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5F8A40-05E9-41AA-847D-D6982733AB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0E6581-FECA-4BE2-8B9E-0464DF5E14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7342E5-4ABC-4D24-861E-5F49EC6714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A65C55-5D1B-4E23-9DF5-5F7D8E9910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123D10-5F0F-4592-881E-D5B6805870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F17239-063E-48B9-8276-EA82AFD45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1EBD44-1579-4EC4-A7BF-08A27A2390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1E781B-EFBF-424F-9078-DE011C942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7BC584-73BD-4320-A88F-0E1473D6A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200164125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94080" y="1836955"/>
            <a:ext cx="6893033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FFF0DC"/>
                </a:solidFill>
                <a:latin typeface="SJWBKB+MS-UIGothic"/>
                <a:cs typeface="SJWBKB+MS-UIGothic"/>
              </a:rPr>
              <a:t>美体健身瑜珈教材件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210300" y="1943290"/>
            <a:ext cx="3099873" cy="13324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EACF"/>
                </a:solidFill>
                <a:latin typeface="WVAHCJ+EJFSMB+ArialMT"/>
                <a:cs typeface="WVAHCJ+EJFSMB+ArialMT"/>
              </a:rPr>
              <a:t>•</a:t>
            </a:r>
            <a:r>
              <a:rPr sz="2450" spc="128">
                <a:solidFill>
                  <a:srgbClr val="FFEAC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EACF"/>
                </a:solidFill>
                <a:latin typeface="SJWBKB+MS-UIGothic"/>
                <a:cs typeface="SJWBKB+MS-UIGothic"/>
              </a:rPr>
              <a:t>瑜伽的起源与</a:t>
            </a:r>
            <a:r>
              <a:rPr sz="2400">
                <a:solidFill>
                  <a:srgbClr val="FFEACF"/>
                </a:solidFill>
                <a:latin typeface="SimSun"/>
                <a:cs typeface="SimSun"/>
              </a:rPr>
              <a:t>历</a:t>
            </a:r>
            <a:r>
              <a:rPr sz="2400">
                <a:solidFill>
                  <a:srgbClr val="FFEACF"/>
                </a:solidFill>
                <a:latin typeface="SJWBKB+MS-UIGothic"/>
                <a:cs typeface="SJWBKB+MS-UIGothic"/>
              </a:rPr>
              <a:t>史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EACF"/>
                </a:solidFill>
                <a:latin typeface="WVAHCJ+EJFSMB+ArialMT"/>
                <a:cs typeface="WVAHCJ+EJFSMB+ArialMT"/>
              </a:rPr>
              <a:t>•</a:t>
            </a:r>
            <a:r>
              <a:rPr sz="2450" spc="128">
                <a:solidFill>
                  <a:srgbClr val="FFEAC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EACF"/>
                </a:solidFill>
                <a:latin typeface="SJWBKB+MS-UIGothic"/>
                <a:cs typeface="SJWBKB+MS-UIGothic"/>
              </a:rPr>
              <a:t>瑜伽的基本体式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10300" y="3589210"/>
            <a:ext cx="3099873" cy="13324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EACF"/>
                </a:solidFill>
                <a:latin typeface="WVAHCJ+EJFSMB+ArialMT"/>
                <a:cs typeface="WVAHCJ+EJFSMB+ArialMT"/>
              </a:rPr>
              <a:t>•</a:t>
            </a:r>
            <a:r>
              <a:rPr sz="2450" spc="128">
                <a:solidFill>
                  <a:srgbClr val="FFEAC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EACF"/>
                </a:solidFill>
                <a:latin typeface="SJWBKB+MS-UIGothic"/>
                <a:cs typeface="SJWBKB+MS-UIGothic"/>
              </a:rPr>
              <a:t>瑜伽的放松与冥想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EACF"/>
                </a:solidFill>
                <a:latin typeface="WVAHCJ+EJFSMB+ArialMT"/>
                <a:cs typeface="WVAHCJ+EJFSMB+ArialMT"/>
              </a:rPr>
              <a:t>•</a:t>
            </a:r>
            <a:r>
              <a:rPr sz="2450" spc="128">
                <a:solidFill>
                  <a:srgbClr val="FFEAC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EACF"/>
                </a:solidFill>
                <a:latin typeface="SJWBKB+MS-UIGothic"/>
                <a:cs typeface="SJWBKB+MS-UIGothic"/>
              </a:rPr>
              <a:t>瑜伽的</a:t>
            </a:r>
            <a:r>
              <a:rPr sz="2400">
                <a:solidFill>
                  <a:srgbClr val="FFEACF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FFEACF"/>
                </a:solidFill>
                <a:latin typeface="SJWBKB+MS-UIGothic"/>
                <a:cs typeface="SJWBKB+MS-UIGothic"/>
              </a:rPr>
              <a:t>践</a:t>
            </a:r>
            <a:r>
              <a:rPr sz="2400">
                <a:solidFill>
                  <a:srgbClr val="FFEACF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FFEACF"/>
                </a:solidFill>
                <a:latin typeface="SJWBKB+MS-UIGothic"/>
                <a:cs typeface="SJWBKB+MS-UIGothic"/>
              </a:rPr>
              <a:t>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210300" y="4686490"/>
            <a:ext cx="3738821" cy="7835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EACF"/>
                </a:solidFill>
                <a:latin typeface="WVAHCJ+EJFSMB+ArialMT"/>
                <a:cs typeface="WVAHCJ+EJFSMB+ArialMT"/>
              </a:rPr>
              <a:t>•</a:t>
            </a:r>
            <a:r>
              <a:rPr sz="2450" spc="128">
                <a:solidFill>
                  <a:srgbClr val="FFEAC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EACF"/>
                </a:solidFill>
                <a:latin typeface="SJWBKB+MS-UIGothic"/>
                <a:cs typeface="SJWBKB+MS-UIGothic"/>
              </a:rPr>
              <a:t>瑜伽的注意事</a:t>
            </a:r>
            <a:r>
              <a:rPr sz="2400">
                <a:solidFill>
                  <a:srgbClr val="FFEACF"/>
                </a:solidFill>
                <a:latin typeface="SimSun"/>
                <a:cs typeface="SimSun"/>
              </a:rPr>
              <a:t>项</a:t>
            </a:r>
            <a:r>
              <a:rPr sz="2400">
                <a:solidFill>
                  <a:srgbClr val="FFEACF"/>
                </a:solidFill>
                <a:latin typeface="SJWBKB+MS-UIGothic"/>
                <a:cs typeface="SJWBKB+MS-UIGothic"/>
              </a:rPr>
              <a:t>与建</a:t>
            </a:r>
            <a:r>
              <a:rPr sz="2400">
                <a:solidFill>
                  <a:srgbClr val="FFEACF"/>
                </a:solidFill>
                <a:latin typeface="SimSun"/>
                <a:cs typeface="SimSun"/>
              </a:rPr>
              <a:t>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9595" y="2392462"/>
            <a:ext cx="2090104" cy="20338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564"/>
              </a:lnSpc>
              <a:spcBef>
                <a:spcPct val="0"/>
              </a:spcBef>
              <a:spcAft>
                <a:spcPct val="0"/>
              </a:spcAft>
            </a:pPr>
            <a:r>
              <a:rPr sz="6300">
                <a:solidFill>
                  <a:srgbClr val="FFF0DC"/>
                </a:solidFill>
                <a:latin typeface="GEHNJM+KAIARL+Arial-BoldMT"/>
                <a:cs typeface="GEHNJM+KAIARL+Arial-BoldMT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69995" y="4137893"/>
            <a:ext cx="5511532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5">
                <a:solidFill>
                  <a:srgbClr val="FFEACF"/>
                </a:solidFill>
                <a:latin typeface="SJWBKB+MS-UIGothic"/>
                <a:cs typeface="SJWBKB+MS-UIGothic"/>
              </a:rPr>
              <a:t>瑜伽的起源与</a:t>
            </a:r>
            <a:r>
              <a:rPr sz="4550" spc="23">
                <a:solidFill>
                  <a:srgbClr val="FFEACF"/>
                </a:solidFill>
                <a:latin typeface="SimSun"/>
                <a:cs typeface="SimSun"/>
              </a:rPr>
              <a:t>历</a:t>
            </a:r>
            <a:r>
              <a:rPr sz="4550">
                <a:solidFill>
                  <a:srgbClr val="FFEACF"/>
                </a:solidFill>
                <a:latin typeface="SJWBKB+MS-UIGothic"/>
                <a:cs typeface="SJWBKB+MS-UIGothic"/>
              </a:rPr>
              <a:t>史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JWBKB+MS-UIGothic"/>
                <a:cs typeface="SJWBKB+MS-UIGothic"/>
              </a:rPr>
              <a:t>瑜伽的起源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8364" y="4348853"/>
            <a:ext cx="29934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瑜伽起源于古印度，是印度哲学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18354" y="4348853"/>
            <a:ext cx="3212529" cy="10369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瑜伽的原始意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是</a:t>
            </a:r>
            <a:r>
              <a:rPr sz="1500">
                <a:solidFill>
                  <a:srgbClr val="FFFFFF"/>
                </a:solidFill>
                <a:latin typeface="DEEJAI+QQOTDE+MicrosoftYaHei"/>
                <a:cs typeface="DEEJAI+QQOTDE+MicrosoftYaHei"/>
              </a:rPr>
              <a:t>“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牛上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轭</a:t>
            </a:r>
            <a:r>
              <a:rPr sz="1500">
                <a:solidFill>
                  <a:srgbClr val="FFFFFF"/>
                </a:solidFill>
                <a:latin typeface="DEEJAI+QQOTDE+MicrosoftYaHei"/>
                <a:cs typeface="DEEJAI+QQOTDE+MicrosoftYaHei"/>
              </a:rPr>
              <a:t>”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，</a:t>
            </a:r>
          </a:p>
          <a:p>
            <a:pPr marL="95250" marR="0">
              <a:lnSpc>
                <a:spcPts val="1562"/>
              </a:lnSpc>
              <a:spcBef>
                <a:spcPts val="547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即</a:t>
            </a:r>
            <a:r>
              <a:rPr sz="1500">
                <a:solidFill>
                  <a:srgbClr val="FFFFFF"/>
                </a:solidFill>
                <a:latin typeface="DEEJAI+QQOTDE+MicrosoftYaHei"/>
                <a:cs typeface="DEEJAI+QQOTDE+MicrosoftYaHei"/>
              </a:rPr>
              <a:t>“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连结</a:t>
            </a:r>
            <a:r>
              <a:rPr sz="1500">
                <a:solidFill>
                  <a:srgbClr val="FFFFFF"/>
                </a:solidFill>
                <a:latin typeface="DEEJAI+QQOTDE+MicrosoftYaHei"/>
                <a:cs typeface="DEEJAI+QQOTDE+MicrosoftYaHei"/>
              </a:rPr>
              <a:t>”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和</a:t>
            </a:r>
            <a:r>
              <a:rPr sz="1500">
                <a:solidFill>
                  <a:srgbClr val="FFFFFF"/>
                </a:solidFill>
                <a:latin typeface="DEEJAI+QQOTDE+MicrosoftYaHei"/>
                <a:cs typeface="DEEJAI+QQOTDE+MicrosoftYaHei"/>
              </a:rPr>
              <a:t>“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DEEJAI+QQOTDE+MicrosoftYaHei"/>
                <a:cs typeface="DEEJAI+QQOTDE+MicrosoftYaHei"/>
              </a:rPr>
              <a:t>”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，后来被</a:t>
            </a:r>
          </a:p>
          <a:p>
            <a:pPr marL="190500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引申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DEEJAI+QQOTDE+MicrosoftYaHei"/>
                <a:cs typeface="DEEJAI+QQOTDE+MicrosoftYaHei"/>
              </a:rPr>
              <a:t>“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一</a:t>
            </a:r>
            <a:r>
              <a:rPr sz="1500">
                <a:solidFill>
                  <a:srgbClr val="FFFFFF"/>
                </a:solidFill>
                <a:latin typeface="DEEJAI+QQOTDE+MicrosoftYaHei"/>
                <a:cs typeface="DEEJAI+QQOTDE+MicrosoftYaHei"/>
              </a:rPr>
              <a:t>”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和</a:t>
            </a:r>
            <a:r>
              <a:rPr sz="1500">
                <a:solidFill>
                  <a:srgbClr val="FFFFFF"/>
                </a:solidFill>
                <a:latin typeface="DEEJAI+QQOTDE+MicrosoftYaHei"/>
                <a:cs typeface="DEEJAI+QQOTDE+MicrosoftYaHei"/>
              </a:rPr>
              <a:t>“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一致</a:t>
            </a:r>
            <a:r>
              <a:rPr sz="1500">
                <a:solidFill>
                  <a:srgbClr val="FFFFFF"/>
                </a:solidFill>
                <a:latin typeface="DEEJAI+QQOTDE+MicrosoftYaHei"/>
                <a:cs typeface="DEEJAI+QQOTDE+MicrosoftYaHei"/>
              </a:rPr>
              <a:t>”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394065" y="4348853"/>
            <a:ext cx="3176587" cy="1299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瑜伽的起源与古印度文化、宗教、</a:t>
            </a:r>
          </a:p>
          <a:p>
            <a:pPr marL="9525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哲学有着密切的关系，最初瑜伽</a:t>
            </a:r>
          </a:p>
          <a:p>
            <a:pPr marL="9525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是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了达到精神与物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合一的目</a:t>
            </a:r>
          </a:p>
          <a:p>
            <a:pPr marL="857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的而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生的。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64614" y="4623172"/>
            <a:ext cx="1936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六大正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派系之一。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JWBKB+MS-UIGothic"/>
                <a:cs typeface="SJWBKB+MS-UIGothic"/>
              </a:rPr>
              <a:t>瑜伽的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FF960E"/>
                </a:solidFill>
                <a:latin typeface="SJWBKB+MS-UIGothic"/>
                <a:cs typeface="SJWBKB+MS-UIGothic"/>
              </a:rPr>
              <a:t>史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FF960E"/>
                </a:solidFill>
                <a:latin typeface="SJWBKB+MS-UIGothic"/>
                <a:cs typeface="SJWBKB+MS-UIGothic"/>
              </a:rPr>
              <a:t>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759231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瑜伽的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历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史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展可以分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吠陀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期、史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诗时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期、沙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门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思潮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期、奥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义书时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期、古典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81400" y="2054597"/>
            <a:ext cx="33580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瑜伽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期、后古典瑜伽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期等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阶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段。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58314" y="3434452"/>
            <a:ext cx="773950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历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史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展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程中，瑜伽逐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渐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从一种神秘的修行方式演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变为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一种健康的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锻炼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方式，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并逐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渐传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播到世界各地。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87115" y="5056243"/>
            <a:ext cx="788498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代瑜伽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则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是在古典瑜伽的基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础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展而来的，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强调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身心合一、健康和内心的效果。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JWBKB+MS-UIGothic"/>
                <a:cs typeface="SJWBKB+MS-UIGothic"/>
              </a:rPr>
              <a:t>瑜伽的流派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1225" y="4641588"/>
            <a:ext cx="299345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瑜伽的流派包括哈他瑜伽、阿斯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汤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加瑜伽、比克拉姆瑜伽、艾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扬</a:t>
            </a:r>
          </a:p>
          <a:p>
            <a:pPr marL="8572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格瑜伽等。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62170" y="4641588"/>
            <a:ext cx="3212529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些流派各有其特点和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练习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方式，</a:t>
            </a:r>
          </a:p>
          <a:p>
            <a:pPr marL="95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例如哈他瑜伽注重身体和心灵的</a:t>
            </a:r>
          </a:p>
          <a:p>
            <a:pPr marL="952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连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接，阿斯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汤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加瑜伽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则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是一种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较</a:t>
            </a:r>
          </a:p>
          <a:p>
            <a:pPr marL="476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为强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烈的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练习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方式等。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11540" y="4641588"/>
            <a:ext cx="32125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不同的流派适用于不同的人群，</a:t>
            </a:r>
          </a:p>
          <a:p>
            <a:pPr marL="95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练习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者可以根据自己的需求和喜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适合自己的流派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练习</a:t>
            </a:r>
            <a:r>
              <a:rPr sz="1500">
                <a:solidFill>
                  <a:srgbClr val="FFFFFF"/>
                </a:solidFill>
                <a:latin typeface="SJWBKB+MS-UIGothic"/>
                <a:cs typeface="SJWBKB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9595" y="2392462"/>
            <a:ext cx="2090104" cy="20338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564"/>
              </a:lnSpc>
              <a:spcBef>
                <a:spcPct val="0"/>
              </a:spcBef>
              <a:spcAft>
                <a:spcPct val="0"/>
              </a:spcAft>
            </a:pPr>
            <a:r>
              <a:rPr sz="6300">
                <a:solidFill>
                  <a:srgbClr val="FFF0DC"/>
                </a:solidFill>
                <a:latin typeface="GEHNJM+KAIARL+Arial-BoldMT"/>
                <a:cs typeface="GEHNJM+KAIARL+Arial-BoldMT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60190" y="4137893"/>
            <a:ext cx="4930794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5">
                <a:solidFill>
                  <a:srgbClr val="FFEACF"/>
                </a:solidFill>
                <a:latin typeface="SJWBKB+MS-UIGothic"/>
                <a:cs typeface="SJWBKB+MS-UIGothic"/>
              </a:rPr>
              <a:t>瑜伽的基本体式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JWBKB+MS-UIGothic"/>
                <a:cs typeface="SJWBKB+MS-UIGothic"/>
              </a:rPr>
              <a:t>瑜伽坐姿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JWBKB+MS-UIGothic"/>
                <a:cs typeface="SJWBKB+MS-UIGothic"/>
              </a:rPr>
              <a:t>瑜伽站姿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47214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DEEJAI+QQOTDE+MicrosoftYaHei"/>
                <a:cs typeface="DEEJAI+QQOTDE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2564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DEEJAI+QQOTDE+MicrosoftYaHei"/>
                <a:cs typeface="DEEJAI+QQOTDE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0407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DEEJAI+QQOTDE+MicrosoftYaHei"/>
                <a:cs typeface="DEEJAI+QQOTDE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1869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DEEJAI+QQOTDE+MicrosoftYaHei"/>
                <a:cs typeface="DEEJAI+QQOTDE+Microsoft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JWBKB+MS-UIGothic"/>
                <a:cs typeface="SJWBKB+MS-UIGothic"/>
              </a:rPr>
              <a:t>瑜伽俯卧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JWBKB+MS-UIGothic"/>
                <a:cs typeface="SJWBKB+MS-UIGothic"/>
              </a:rPr>
              <a:t>瑜伽仰卧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26435" y="2054712"/>
            <a:ext cx="3710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JWBKB+MS-UIGothic"/>
                <a:cs typeface="SJWBKB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9595" y="2392462"/>
            <a:ext cx="2090104" cy="20338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564"/>
              </a:lnSpc>
              <a:spcBef>
                <a:spcPct val="0"/>
              </a:spcBef>
              <a:spcAft>
                <a:spcPct val="0"/>
              </a:spcAft>
            </a:pPr>
            <a:r>
              <a:rPr sz="6300">
                <a:solidFill>
                  <a:srgbClr val="FFF0DC"/>
                </a:solidFill>
                <a:latin typeface="GEHNJM+KAIARL+Arial-BoldMT"/>
                <a:cs typeface="GEHNJM+KAIARL+Arial-BoldMT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60190" y="4137893"/>
            <a:ext cx="4930794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5">
                <a:solidFill>
                  <a:srgbClr val="FFEACF"/>
                </a:solidFill>
                <a:latin typeface="SJWBKB+MS-UIGothic"/>
                <a:cs typeface="SJWBKB+MS-UIGothic"/>
              </a:rPr>
              <a:t>瑜伽的呼吸</a:t>
            </a:r>
            <a:r>
              <a:rPr sz="4550" spc="27">
                <a:solidFill>
                  <a:srgbClr val="FFEACF"/>
                </a:solidFill>
                <a:latin typeface="SimSun"/>
                <a:cs typeface="SimSun"/>
              </a:rPr>
              <a:t>练习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JWBKB+MS-UIGothic"/>
                <a:cs typeface="SJWBKB+MS-UIGothic"/>
              </a:rPr>
              <a:t>腹式呼吸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960E"/>
                </a:solidFill>
                <a:latin typeface="SJWBKB+MS-UIGothic"/>
                <a:cs typeface="SJWBKB+MS-UIGothic"/>
              </a:rPr>
              <a:t>描述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JWBKB+MS-UIGothic"/>
                <a:cs typeface="SJWBKB+MS-UIGothic"/>
              </a:rPr>
              <a:t>胸式呼吸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1550" spc="25">
                <a:solidFill>
                  <a:srgbClr val="FFFFFF"/>
                </a:solidFill>
                <a:latin typeface="SJWBKB+MS-UIGothic"/>
                <a:cs typeface="SJWBKB+MS-UIGothic"/>
              </a:rPr>
              <a:t>描述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451838"/>
            <a:ext cx="3088444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JWBKB+MS-UIGothic"/>
                <a:cs typeface="SJWBKB+MS-UIGothic"/>
              </a:rPr>
              <a:t>胸式呼吸要求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练习</a:t>
            </a:r>
            <a:r>
              <a:rPr sz="1350">
                <a:solidFill>
                  <a:srgbClr val="FFFFFF"/>
                </a:solidFill>
                <a:latin typeface="SJWBKB+MS-UIGothic"/>
                <a:cs typeface="SJWBKB+MS-UIGothic"/>
              </a:rPr>
              <a:t>者通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SJWBKB+MS-UIGothic"/>
                <a:cs typeface="SJWBKB+MS-UIGothic"/>
              </a:rPr>
              <a:t>鼻子吸气，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JWBKB+MS-UIGothic"/>
                <a:cs typeface="SJWBKB+MS-UIGothic"/>
              </a:rPr>
              <a:t>使胸部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扩张</a:t>
            </a:r>
            <a:r>
              <a:rPr sz="1350">
                <a:solidFill>
                  <a:srgbClr val="FFFFFF"/>
                </a:solidFill>
                <a:latin typeface="SJWBKB+MS-UIGothic"/>
                <a:cs typeface="SJWBKB+MS-UIGothic"/>
              </a:rPr>
              <a:t>，然后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缓</a:t>
            </a:r>
            <a:r>
              <a:rPr sz="1350">
                <a:solidFill>
                  <a:srgbClr val="FFFFFF"/>
                </a:solidFill>
                <a:latin typeface="SJWBKB+MS-UIGothic"/>
                <a:cs typeface="SJWBKB+MS-UIGothic"/>
              </a:rPr>
              <a:t>慢呼气，使胸部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JWBKB+MS-UIGothic"/>
                <a:cs typeface="SJWBKB+MS-UIGothic"/>
              </a:rPr>
              <a:t>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缩</a:t>
            </a:r>
            <a:r>
              <a:rPr sz="1350">
                <a:solidFill>
                  <a:srgbClr val="FFFFFF"/>
                </a:solidFill>
                <a:latin typeface="SJWBKB+MS-UIGothic"/>
                <a:cs typeface="SJWBKB+MS-UIGothic"/>
              </a:rPr>
              <a:t>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FFFFFF"/>
                </a:solidFill>
                <a:latin typeface="SJWBKB+MS-UIGothic"/>
                <a:cs typeface="SJWBKB+MS-UIGothic"/>
              </a:rPr>
              <a:t>种呼吸方式有助于增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FFFFFF"/>
                </a:solidFill>
                <a:latin typeface="SJWBKB+MS-UIGothic"/>
                <a:cs typeface="SJWBKB+MS-UIGothic"/>
              </a:rPr>
              <a:t>上肢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JWBKB+MS-UIGothic"/>
                <a:cs typeface="SJWBKB+MS-UIGothic"/>
              </a:rPr>
              <a:t>和胸部的力量，改善姿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势</a:t>
            </a:r>
            <a:r>
              <a:rPr sz="1350">
                <a:solidFill>
                  <a:srgbClr val="FFFFFF"/>
                </a:solidFill>
                <a:latin typeface="SJWBKB+MS-UIGothic"/>
                <a:cs typeface="SJWBKB+MS-UIGothic"/>
              </a:rPr>
              <a:t>和体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FFFFFF"/>
                </a:solidFill>
                <a:latin typeface="SJWBKB+MS-UIGothic"/>
                <a:cs typeface="SJWBKB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https://d.book118.com/217200164125006045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4">
      <vt:lpstr>Arial</vt:lpstr>
      <vt:lpstr>Calibri</vt:lpstr>
      <vt:lpstr>SJWBKB+MS-UIGothic</vt:lpstr>
      <vt:lpstr>WVAHCJ+EJFSMB+ArialMT</vt:lpstr>
      <vt:lpstr>Times New Roman</vt:lpstr>
      <vt:lpstr>SimSun</vt:lpstr>
      <vt:lpstr>GEHNJM+KAIARL+Arial-BoldMT</vt:lpstr>
      <vt:lpstr>DEEJAI+QQOTDE+MicrosoftYaHei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2024-09-20T12:54:58.609</cp:lastPrinted>
  <dcterms:created xsi:type="dcterms:W3CDTF">2024-09-20T04:54:58Z</dcterms:created>
  <dcterms:modified xsi:type="dcterms:W3CDTF">2024-09-20T04:54:59Z</dcterms:modified>
</cp:coreProperties>
</file>