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8D5FD2-EBB8-4074-8A8C-D84F27404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DC032-0072-4A4A-81AF-973BB8E50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F9F8F8-FDF3-4987-BB3A-5916B7248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21F32B-D2DD-40D0-8529-71F9FC813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0313CA-1E83-4347-B3AD-A668D3CD8A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F1DA94-E561-44E7-8E56-A70167EC85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292380-CFD5-4064-8FA9-47FEEAB7B0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42A632-C40C-4475-82A2-D9077F856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CE54B-ED03-4C46-AF45-1CCB1E4E76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2AE05-AC19-448F-BD94-0ADAE0CC4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0CBD1-73EF-4083-82F0-78655AABE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201021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电子商务专业人员的数据隐私与信息安全培养</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数据隐私基本概念及法律法规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信息安全基础知识与技能培养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电子商务平台数据保护措施探讨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个人信息泄露风险防范意识提升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563" r="20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电子商务的快速发展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随着互联网和移动设备的普及，电子商务在全球范围内迅速崛起，改变了传统的商业模式和消费行为。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数据隐私与信息安全的重要性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在电子商务领域，大量的用户数据被生成、存储和传输，这些数据的安全性和隐私性对于保护消费者权益和维护企业声誉至关重要。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培养专业人才的需求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为了应对电子商务领域的数据隐私和信息安全挑战，需要培养具备相关知识和技能的专业人才。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培养目标</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知识要求</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技能要求</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素养要求</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培养目标与要求</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掌握数据隐私和信息安全的基本概念、原理和技术，了解相关法律法规和标准。</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具备数据安全分析、风险评估、安全策略制定和执行等能力，能够应对网络攻击和数据泄露等安全事件。</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具备高度的责任心和职业道德，尊重和保护用户隐私和数据安全。</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培养具备数据隐私和信息安全知识、技能和素养的电子商务专业人才，能够制定和执行安全策略，保护用户数据和企业资产。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数据隐私基本概念及法律法规</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37" r="312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50" r="323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数据隐私是指个人或组织在信息处理过程中，对其特定信息的控制权和保密权。这包括个人身份信息、通信内容、位置数据等。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数据隐私定义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根据数据的性质和敏感度，数据隐私可分为个人数据隐私、企业数据隐私和公共数据隐私。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数据隐私分类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数据隐私定义及分类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《中华人民共和国网络安全法》、《中华人民共和国个人信息保护法》等，明确规定了数据处理者的义务、数据主体的权利以及违法行为的法律责任。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国外法律法规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欧盟的《通用数据保护条例》（GDPR）、美国的《加州消费者隐私法案》（CCPA）等，对数据隐私保护提出了严格要求，违反者将受到重罚。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656" r="25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国内外相关法律法规介绍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企业内部数据隐私政策通常包括数据的收集、处理、存储、传输和删除等方面的规定，以及员工在处理数据时应遵循的原则和流程。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企业内部数据隐私政策有助于确保员工在处理数据时遵守相关法律法规和企业内部规定，降低企业因数据泄露而面临的风险。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企业内部数据隐私政策解读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政策意义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政策内容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信息安全基础知识与技能培养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信息安全是指保护信息系统免受未经授权的访问、使用、泄露、破坏、修改或销毁，确保信息的机密性、完整性和可用性。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信息安全定义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随着电子商务的快速发展，信息安全问题日益突出。保障信息安全对于维护企业声誉、客户信任以及业务连续性至关重要。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信息安全重要性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信息安全概念及重要性阐述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常见网络攻击手段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包括恶意软件、钓鱼攻击、SQL注入、跨站脚本攻击（XSS）、分布式拒绝服务攻击（DDoS）等。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防范策略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为有效应对网络攻击，需采取多层防御策略，如使用强密码、定期更新软件和操作系统补丁、配置防火墙和入侵检测系统（IDS/IPS）、实现数据备份和恢复计划等。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常见网络攻击手段与防范策略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密码学是研究信息加密和解密的科学，包括对称加密、非对称加密和混合加密等多种技术。密码学原理涉及密钥管理、加密算法设计和密码分析等方面。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密码学原理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电子商务领域，密码学广泛应用于数据传输、身份认证、数字签名和交易安全等方面。例如，SSL/TLS协议使用非对称加密技术确保网站和用户之间的安全通信；数字证书用于验证网站或应用程序的身份；电子支付系统采用多种加密技术保障交易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应用实践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密码学原理及应用实践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https://d.book118.com/217201021006006042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2024-09-15T03:35:46.489</cp:lastPrinted>
  <dcterms:created xsi:type="dcterms:W3CDTF">2024-09-14T19:35:46Z</dcterms:created>
  <dcterms:modified xsi:type="dcterms:W3CDTF">2024-09-14T19:35:48Z</dcterms:modified>
</cp:coreProperties>
</file>