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0E0D6-795A-400A-AAD2-84E7C9C46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FC612-6B17-48D8-9B3B-7F79C55F4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080AA-9310-40CB-B33D-E9549477E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ED04E-75CE-4A1C-A78A-5977AB668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9DC453-6CE5-4E0A-83B9-9759ECF43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8D5631-47E9-436B-9041-D59695CF6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826E5-D870-4AFE-8711-8389DEDF1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31FE5-96A3-4719-A365-828742145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28D2E-1786-4CED-9518-E7DFCB757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CF7FF-8E3C-424E-8194-B0BFF94CF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DDA98-4E25-49CE-83A5-CAB9940B9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0003013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机械生产实习报告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对机械生产行业的认识与展望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机械生产行业作为制造业的重要组成部分，近年来保持稳定增长，市场规模不断扩大。随着全球经济的复苏和制造业的转型升级，机械生产行业将继续保持增长态势。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随着科技的不断进步，机械生产行业正经历着技术创新的浪潮。智能制造、工业互联网、大数据等技术的广泛应用，为机械生产行业带来了更高的生产效率、更低的成本和更好的产品质量。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绿色环保与可持续发展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在全球环保意识的日益增强下，机械生产行业正朝着绿色环保和可持续发展的方向转型。采用环保材料和清洁能源，降低能耗和排放，提高资源利用效率，成为行业发展的重要趋势。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机械生产行业现状及发展趋势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通过实习，将所学的理论知识与实践相结合，加深对机械生产行业的了解，提高实际操作能力和解决问题的能力。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实习过程中，通过与同事和客户的沟通交流，培养良好的职业道德和团队协作精神，提升职业素养。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通过实习，了解机械生产行业的职业发展方向和需求，为自己的职业规划和发展奠定基础。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62" r="90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本次实习单位为某知名机械制造企业，专注于高端装备制造和智能制造领域。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本人在实习期间担任机械制造工程师助理，负责协助工程师完成机械制造过程中的工艺设计、设备调试、质量控制等工作。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2023年3月1日至2023年6月30日，共4个月。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实习起止时间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周一至周五，每天8小时，周末双休。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每日工作时间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如遇法定节假日或设备故障等不可抗力因素，实习时间顺延或调整。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熟悉机械生产流程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通过参观各个生产车间，了解从原材料入库到成品出库的整个生产流程。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掌握机械加工技能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在师傅的指导下，学习车、铣、刨、磨等机械加工技能，并进行实践操作。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参与设备维护与保养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协助维修人员对生产设备进行日常维护和保养，确保设备正常运行。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了解质量管理体系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学习企业质量管理体系，参与产品质量检验和过程控制。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实习内容概述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机械加工精度不足。解决方法：通过调整机床参数、选用更合适的刀具和夹具等方式提高加工精度。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设备故障频发。解决方法：协助维修人员对设备进行定期检查和保养，及时发现并解决问题。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产品质量不稳定。解决方法：参与质量分析会议，找出问题根源，提出改进措施并监督执行。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工作强度大，身体疲劳。解决方法：合理安排作息时间，加强锻炼和营养补充，保持身体健康。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问题四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实习中遇到的问题及解决方法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包括机构设计、传动设计、结构设计等方面的理论知识，为实习过程中的机械部件设计提供基础。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机械制造工艺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涉及加工方法选择、工艺规程编制、夹具设计等，为实习中的机械加工过程提供指导。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工程材料及其成形技术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了解常用工程材料的性能及成形方法，为实习中材料选择和加工提供依据。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机械生产相关理论知识回顾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在实习过程中，运用CAD、SolidWorks等机械设计软件完成零部件的三维建模和装配设计，提高了设计效率。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机械设计软件应用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通过操作车床、铣床、磨床等机械加工设备，完成了对零部件的加工和装配，锻炼了实际操作能力。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机械加工操作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5083" b="15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运用质量检测工具和方法，对加工完成的零部件进行尺寸精度、表面质量等方面的检测，确保产品质量符合要求。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质量控制与检测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专业技能在实习中的应用实例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https://d.book118.com/218000030137006047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2024-09-29T09:22:33.819</cp:lastPrinted>
  <dcterms:created xsi:type="dcterms:W3CDTF">2024-09-29T01:22:33Z</dcterms:created>
  <dcterms:modified xsi:type="dcterms:W3CDTF">2024-09-29T01:22:35Z</dcterms:modified>
</cp:coreProperties>
</file>