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18217-D308-4F76-BD71-37F5BFF3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FEA98-B99C-457F-8A53-402D47AF5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2467E-7396-402B-83D9-E2C7765B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89696-1CD2-47F2-98EF-23D003F3E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59D1F-B14B-41F8-B267-0E38EBF3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1E3CA2-62BF-4F64-85EE-17A7B97C7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B42897-C055-4D37-8A64-71BFDEDFD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27308-6815-4D3D-9A48-11DD7A7D8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26574-B2DC-42CD-A085-96C79FDA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0BADE-7A8F-4D6D-8D25-F30CC577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279C9-CC05-438F-AA3D-C0D80D763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0043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结构化面试技巧和注意事项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面试后续工作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结构化面试是一种标准化、流程化的面试形式，通过事先制定好的面试提纲，对所有应聘同一岗位的求职者进行统一评价。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结构化面试具有标准化、流程化、客观性、公平性等特点，能够有效地避免主观因素对面试结果的影响，提高面试的准确性和可靠性。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结构化面试能够快速筛选出符合岗位要求的求职者，减少面试时间和成本，提高招聘效率。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提高招聘效率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保证公平性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提高评价准确性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结构化面试采用相同的评价标准，避免了主观因素对面试结果的影响，保证了公平性。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结构化面试通过标准化的流程和问题设置，能够更准确地评价求职者的能力和素质。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结构化面试的重要性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结构化面试起源于美国，最初是为了解决招聘中的公平性和准确性问题而设计的。随着时间的推移，结构化面试逐渐被广泛应用于各种行业和领域。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随着人才招聘市场的不断变化和发展，结构化面试也在不断改进和完善。未来，结构化面试将继续朝着更加科学、客观、公正的方向发展，为人才招聘提供更加可靠的支持。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28" r="1262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结构化面试的历史与发展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研究公司的历史、价值观、使命和愿景，以及公司的行业地位和发展方向。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了解公司文化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仔细阅读职位描述，明确职位所需技能、经验和资格要求。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分析职位信息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了解公司和职位信息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25" r="1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准备一段简洁明了的自我介绍，包括个人背景、教育经历和工作经历等。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提前思考自己的职业规划和目标，以及如何与应聘职位相契合。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准备常见面试问题及答案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面试时长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了解面试的预计时长，以便合理安排时间和精力。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了解面试是单面还是群面，以及是否有其他特殊要求，如远程面试或视频面试等。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了解面试流程和形式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https://d.book118.com/218000043014006036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2024-09-15T05:34:24.537</cp:lastPrinted>
  <dcterms:created xsi:type="dcterms:W3CDTF">2024-09-14T21:34:24Z</dcterms:created>
  <dcterms:modified xsi:type="dcterms:W3CDTF">2024-09-14T21:34:26Z</dcterms:modified>
</cp:coreProperties>
</file>