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CCFEF-3036-43B6-9F7D-859B4F4D0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8D48C-DA5A-4F34-8EA8-4B9242EBA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C12B6-7EDD-4AFE-AC28-6AA215815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27805-D167-4DD0-94E2-B99343174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3B67F0-7B39-4073-AE8B-7690CADAD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741B5-263C-4031-B5CD-FFB2FF331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CF520-266F-4800-A5A5-79DE2BB10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8FA53-CE58-461B-98CC-E9AF133CA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08BA6-E381-4C02-AF79-533F8DA2D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008FE-94FA-4EE3-B52F-FE0B1CDBF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A300C-3B67-4D2F-9FBA-8B4A18C74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0011003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如何做经营模型分析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经营模型分析概述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经营模型构建要素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经营模型构建方法与步骤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经营模型优化与调整策略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经营模型分析案例分享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经营模型分析概述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经营模型分析是对企业经营过程中的各个环节进行深入剖析，以了解企业的运营状况、盈利模式及市场竞争力。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旨在帮助企业更好地了解自身经营状况，发现潜在问题，优化资源配置，提升经营效益和市场竞争力。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通过分析经营数据，揭示企业的盈利模式，有助于企业明确自身在市场中的定位和发展方向。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识别盈利模式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发现潜在风险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通过对经营环节的逐一剖析，有助于企业及时发现潜在的经营风险，避免或减少损失。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根据经营模型分析结果，企业可以更加合理地配置资源，提高资源利用效率，降低成本。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经营模型分析为企业提供了丰富的数据和信息支持，有助于提高企业的决策水平和科学性。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经营模型分析重要性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适用于各类企业，特别是处于市场竞争激烈、经营环境复杂多变的企业。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主要针对企业经营者、管理者及业务分析人员等，帮助他们更好地了解企业运营状况，制定科学合理的经营策略。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https://d.book118.com/218000110035006040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2024-09-18T12:58:48.513</cp:lastPrinted>
  <dcterms:created xsi:type="dcterms:W3CDTF">2024-09-18T04:58:48Z</dcterms:created>
  <dcterms:modified xsi:type="dcterms:W3CDTF">2024-09-18T04:58:50Z</dcterms:modified>
</cp:coreProperties>
</file>