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02CC18-C79A-4BD3-945B-895448F107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3D7CB7-6083-4F60-A540-CDD3B56615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848B74-B850-462E-9B3C-0DA10F4F02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F2CFB78-CDF3-4D13-B0BF-A9FB03EE66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933ADC-BAE7-48A4-8AB4-3E59D19E3E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15EBEDF-765B-4C71-AB19-CD00F865BA8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711116-7A64-4935-911A-5E296FAF85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D24780-6BBC-4BBA-98E1-7E1967B655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6CA32B-F235-4C09-9A9D-8FF1EA4A0F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1FCEDB-26E6-4DDA-8DA0-2CE31843F9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532A0F-347F-4314-BF3A-FCE01ABEC5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800012613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智能驾驶技术在无人驾驶出租车中的应用</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汇报人：PPT可修改</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智能驾驶技术概述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无人驾驶出租车市场分析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智能驾驶技术在无人驾驶出租车中的应用案例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智能驾驶技术对无人驾驶出租车行业的影响与挑战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未来展望与建议</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5788" b="578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174" b="1174"/>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智能驾驶技术快速发展</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随着人工智能、传感器等技术的不断进步，智能驾驶技术得到了快速发展，为无人驾驶出租车的应用提供了技术基础。</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出租车行业转型升级</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传统出租车行业面临着成本高、效率低等问题，无人驾驶出租车的应用有助于行业转型升级，提高运营效率和服务质量。</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未来交通出行方式变革</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无人驾驶出租车作为未来交通出行方式的重要组成部分，将改变人们的出行方式和交通习惯，推动城市交通向智能化、绿色化方向发展。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国内研究现状</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中国政府对智能驾驶技术给予了高度重视，国内企业如百度、滴滴等也在积极布局无人驾驶出租车市场，进行相关技术研发和测试工作。</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国外研究现状</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美国、欧洲等发达国家在智能驾驶技术方面处于领先地位，已有多家公司推出无人驾驶出租车服务，并在部分地区进行商业化运营试点。</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技术挑战与难题</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虽然智能驾驶技术取得了显著进展，但在实际应用中仍面临着传感器可靠性、复杂交通场景处理、法律法规等方面的挑战和难题。</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4000" r="14000"/>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智能驾驶技术概述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智能驾驶技术是指通过先进的传感器、控制器、执行器等装置，运用计算机视觉、雷达测距、深度学习等技术，实现车辆在复杂交通环境中的自动感知、决策和控制。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根据自动化程度，智能驾驶可分为辅助驾驶（L1-L2）、部分自动驾驶（L3）、高度自动驾驶（L4）和完全自动驾驶（L5）五个等级。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9071" r="2907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技术原理及特点</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智能驾驶技术通过车载传感器（如摄像头、激光雷达、毫米波雷达等）感知周围环境，并通过高精度地图和定位技术获取车辆位置信息。然后，利用先进的计算机视觉和深度学习算法对感知数据进行处理和分析，识别交通信号、障碍物、行人等关键信息。最后，通过控制算法对车辆进行横向和纵向控制，实现自动驾驶。</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技术原理</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智能驾驶技术具有感知能力强、决策速度快、控制精度高、适应性强等特点。同时，它还能有效降低交通事故发生率，提高交通效率和安全性。</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特点</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发展趋势</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人工智能、5G通信、车路协同等技术的不断发展，智能驾驶技术将朝着更高程度的自动化、智能化和网联化方向发展。未来，无人驾驶出租车将成为智能交通系统的重要组成部分，为人们提供更加便捷、安全和高效的出行服务。</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挑战</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智能驾驶技术的发展仍面临诸多挑战，如传感器性能提升、复杂场景下的感知与决策问题、法律法规与伦理道德问题等。此外，如何降低制造成本和提高系统可靠性也是实现智能驾驶技术广泛应用的关键。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发展趋势与挑战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无人驾驶出租车市场分析</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24" r="162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随着自动驾驶技术的不断发展和普及，无人驾驶出租车市场规模正在快速增长。预计未来几年内，该市场将保持高速增长态势。</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随着消费者对智能驾驶技术的认知和接受程度不断提高，以及政府对智能交通系统的支持和推动，无人驾驶出租车市场有望迎来爆发式增长。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市场规模及增长趋势</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增长趋势</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市场规模</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消费者对于无人驾驶出租车的首要需求是安全性。他们希望这种新型交通方式能够确保乘客和行人的安全。</a:t>
            </a:r>
          </a:p>
        </p:txBody>
      </p:sp>
      <p:pic>
        <p:nvPicPr>
          <p:cNvPr id="6" name="Picture 6"/>
          <p:cNvPicPr>
            <a:picLocks noChangeAspect="1"/>
          </p:cNvPicPr>
          <p:nvPr/>
        </p:nvPicPr>
        <p:blipFill>
          <a:blip r:embed="rId2"/>
          <a:srcRect l="16875" r="16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安全性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无人驾驶出租车能够提供24小时不间断的服务，消费者可以随时随地通过手机应用程序预约车辆，大大提高了出行的便捷性。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便捷性</a:t>
            </a:r>
          </a:p>
        </p:txBody>
      </p:sp>
      <p:pic>
        <p:nvPicPr>
          <p:cNvPr id="10" name="Picture 10"/>
          <p:cNvPicPr>
            <a:picLocks noChangeAspect="1"/>
          </p:cNvPicPr>
          <p:nvPr/>
        </p:nvPicPr>
        <p:blipFill>
          <a:blip r:embed="rId3"/>
          <a:srcRect l="16750" r="167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消费者期望无人驾驶出租车能够提供舒适的乘车环境，包括宽敞的车内空间、平稳的行驶体验等。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舒适性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目前，无人驾驶出租车市场尚处于起步阶段，各大企业都在积极布局和研发。预计未来几年内，市场竞争将逐渐加剧。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竞争格局</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目前，全球范围内已有多家知名企业涉足无人驾驶出租车领域，如谷歌旗下的Waymo、特斯拉、Uber等。这些企业拥有丰富的技术积累和资金实力，是未来市场的主要竞争者。</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主要参与者</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竞争格局与主要参与者</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https://d.book118.com/218000126133006036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2024-09-16T10:12:53.991</cp:lastPrinted>
  <dcterms:created xsi:type="dcterms:W3CDTF">2024-09-16T02:12:54Z</dcterms:created>
  <dcterms:modified xsi:type="dcterms:W3CDTF">2024-09-16T02:12:56Z</dcterms:modified>
</cp:coreProperties>
</file>