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90C69-6DCC-49F8-9561-698079103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8465A-BC30-4564-B0C5-ED15E78C5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2DCC1-52C3-4CD4-ADAE-FFC5C40E6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90021-F55F-4C1F-B01C-F84DA67A6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820622-8C16-4314-B6B7-7E9E326A1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0A2FA-A0E8-4035-8F02-E85EABDB3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B18E8-BDA9-4F7B-8D5F-4ADB6F6DC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73BDD-0044-45CB-9B01-143B03448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96DA5-F01A-4123-BBE7-26CE22033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4E7AE-A680-4D06-A07A-B493709A7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7D567-3B7D-40B2-9940-D4D8A2AE4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0014104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建筑市场拓展策略</a:t>
            </a:r>
            <a:endParaRPr lang="en-US" sz="51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2024-01-09</a:t>
            </a: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建筑市场概述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建筑市场拓展的核心策略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建筑市场拓展的执行要点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建筑市场拓展的挑战与应对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建筑市场拓展的成功案例分析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建筑市场概述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建筑市场是指建筑产品生产和交易的场所，包括房屋、公共设施、基础设施等各类建筑物的建设活动。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建筑市场具有多样性、地域性、周期性等特点，涉及多个行业和领域，竞争激烈，需要具备较高的技术和管理水平。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建筑市场的定义与特点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当前建筑市场发展迅速，规模不断扩大，但同时也面临着产能过剩、竞争激烈、环保要求提高等问题。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趋势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未来建筑市场将朝着绿色化、智能化、定制化方向发展，注重节能、环保、可持续发展，同时将更多地运用信息技术和智能化技术提高生产效率。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-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建筑市场的现状与趋势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建设单位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施工单位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设计单位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监理单位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建筑市场的主要参与者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b="-1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r="1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r="2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r="1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包括房地产开发商、政府机构、企业等，是建筑市场的需求方。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包括建筑公司、施工企业等，是建筑市场的供应方。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提供建筑设计、规划等服务，是建筑市场的重要参与者。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负责对建筑项目进行质量监督和监理，保障工程质量和安全。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建筑市场拓展的核心策略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目标客户分析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深入了解目标客户的需求、偏好和消费行为，以便更好地满足客户需求，提高客户满意度。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差异化竞争优势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在市场定位过程中，应突出企业的差异化竞争优势，如技术实力、产品质量、服务水平等，以吸引目标客户。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市场定位策略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明确企业定位，根据市场需求、竞争态势和自身优势，选择目标客户群体，制定相应的市场定位策略。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市场定位策略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通过创新设计、技术升级、个性化定制等方式，使产品在功能、品质、外观等方面与竞争对手有所区别，以满足客户的个性化需求。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产品差异化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强化品牌形象，通过品牌宣传、形象设计等方式，提高品牌知名度和美誉度，增强客户对产品的信任感和忠诚度。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品牌形象塑造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加强知识产权保护，确保企业技术创新和产品设计的合法权益，提高企业核心竞争力。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知识产权保护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产品差异化策略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通过提供优质的产品和服务，提高品牌价值，增强客户对品牌的认同感和忠诚度。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品牌价值提升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通过广告宣传、公关活动、口碑营销等方式，传播品牌形象，提高品牌知名度和美誉度。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品牌形象传播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建立品牌危机管理体系，及时应对品牌危机事件，维护品牌形象和声誉。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品牌危机管理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品牌建设策略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通过多种渠道进行产品销售和服务提供，如线上平台、实体店铺、合作伙伴等，以提高市场覆盖率和销售业绩。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渠道多元化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根据市场需求和竞争态势，优化渠道结构和布局，提高渠道效率和客户满意度。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渠道优化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r="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与渠道合作伙伴建立长期合作关系，实现共赢发展，共同开拓市场。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渠道合作与共赢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营销渠道策略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树立以客户为中心的服务理念，关注客户需求和体验，提供个性化、专业化的服务。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服务理念创新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服务流程优化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服务模式创新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优化服务流程，提高服务效率和质量，降低客户等待时间和投诉率。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创新服务模式，如提供线上线下融合的服务、定制化服务等，以满足客户的多元化需求。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服务创新策略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建筑市场拓展的执行要点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竞争格局分析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分析竞争对手的市场份额、产品特点和服务优势，以便制定更具针对性的竞争策略。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行业趋势分析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研究建筑行业的发展动态，了解政策法规、技术创新和市场变化等方面的信息。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市场需求分析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通过调查问卷、访谈等方式了解潜在客户的需求和偏好，为产品设计和规划提供依据。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市场调研与分析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https://d.book118.com/218000141047006032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2024-09-09T18:48:30.587</cp:lastPrinted>
  <dcterms:created xsi:type="dcterms:W3CDTF">2024-09-09T10:48:30Z</dcterms:created>
  <dcterms:modified xsi:type="dcterms:W3CDTF">2024-09-09T10:48:32Z</dcterms:modified>
</cp:coreProperties>
</file>