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382B73-AB5F-46C8-91F7-2B3FB21E6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E1384D-F789-4A43-9E9D-F0504B5C7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31C32D-A149-4521-ABB9-ACD56E238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44E2C6-544A-4F37-8844-718614942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98EC0D-0868-426B-B5F9-41DF3F8FA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0682F9-C1BE-4DD3-ADD1-70B659B6C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5D3B43-566C-4706-8B3C-2603AE26C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D159B9-BC7C-4BCE-9C07-96B67F743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F070BF-1A8C-4A23-8109-86CF38D49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E405B2-9C6C-4DEC-A34C-57B9261FE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9DF6BC-74B3-4D90-8855-19D833912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00105213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负载均衡服务质量保障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负载均衡概述
 服务质量（QoS）定义
 负载均衡与QoS关系
 QoS保障技术概述
 负载均衡算法介绍
 服务器性能监测与调整
 网络结构优化与建议
 安全性与负载均衡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负载均衡服务质量保障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负载均衡定义和作用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1.负载均衡是一种网络技术，通过在多个服务器之间分配网络流量，提高整体服务性能和可靠性。</a:t>
            </a:r>
          </a:p>
          <a:p>
            <a:r>
              <a:t>2.负载均衡有助于解决单一服务器性能瓶颈，提高系统扩展性和可用性。</a:t>
            </a:r>
          </a:p>
          <a:p>
            <a:r>
              <a:t>3.通过合理的负载均衡策略，可以优化资源利用率，提高服务质量。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负载均衡类型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1.软件负载均衡：通过在操作系统层面实现负载均衡功能，具有较低的成本和良好的灵活性。</a:t>
            </a:r>
          </a:p>
          <a:p>
            <a:r>
              <a:t>2.硬件负载均衡：通过专门的硬件设备实现负载均衡，具有高性能和高稳定性。</a:t>
            </a:r>
          </a:p>
          <a:p>
            <a:r>
              <a:t>3.全局负载均衡：通过在多个数据中心之间分配流量，提高系统的地域冗余性和全局性能。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负载均衡算法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1.轮询算法：将请求按顺序分配给每个服务器，实现简单且公平。</a:t>
            </a:r>
          </a:p>
          <a:p>
            <a:r>
              <a:t>2.最少连接算法：将请求分配给连接数最少的服务器，提高系统整体性能。</a:t>
            </a:r>
          </a:p>
          <a:p>
            <a:r>
              <a:t>3.权重轮询算法：根据服务器性能权重分配请求，实现更为精细的负载均衡。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负载均衡技术发展趋势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1.随着云计算和虚拟化技术的发展，软件负载均衡逐渐成为主流。</a:t>
            </a:r>
          </a:p>
          <a:p>
            <a:r>
              <a:t>2.负载均衡技术将与人工智能、大数据分析等相结合，实现更为智能和高效的资源分配。</a:t>
            </a:r>
          </a:p>
          <a:p>
            <a:r>
              <a:t>3.安全性在负载均衡中的重要性日益凸显，需要加强对数据传输和服务器状态的监控与保护。</a:t>
            </a:r>
          </a:p>
          <a:p>
            <a:r>
              <a:t>以上内容仅供参考，如有需要，建议您查阅相关网站。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服务质量（QoS）定义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负载均衡服务质量保障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服务质量（QoS）定义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服务质量（QoS）定义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1.服务质量（QoS）是指网络或应用程序提供各种服务的能力和性能，包括响应时间、可靠性、可用性和安全性等方面。</a:t>
            </a:r>
          </a:p>
          <a:p>
            <a:r>
              <a:t>2.QoS保证了网络服务的性能和可靠性，确保了应用程序的正常运行和用户满意度。</a:t>
            </a:r>
          </a:p>
          <a:p>
            <a:r>
              <a:t>3.QoS的实现需要考虑到网络设备的性能、网络带宽、数据传输速率、数据包丢失率等多个因素。</a:t>
            </a:r>
          </a:p>
          <a:p>
            <a:r>
              <a:t>随着网络技术的不断发展和应用需求的不断提高，服务质量（QoS）成为了网络服务的重要指标之一。在数字化时代，网络应用程序层出不穷，对于网络服务的性能和可靠性要求也越来越高。因此，QoS的定义和实现也成为了网络技术研究的重要方向之一。</a:t>
            </a:r>
          </a:p>
          <a:p>
            <a:r>
              <a:t>实现QoS需要考虑到多个因素，包括网络设备的性能、网络带宽、数据传输速率、数据包丢失率等。网络设备需要具备高性能和处理能力，以确保网络服务的稳定性和可靠性。同时，网络带宽也需要得到充分利用，确保数据传输的速率和稳定性。此外，还需要考虑到数据包的丢失率，以确保数据传输的准确性和可靠性。</a:t>
            </a:r>
          </a:p>
          <a:p>
            <a:r>
              <a:t>为了实现更好的QoS，需要采用一些先进的技术和手段，例如流量控制、拥塞控制、优先级调度等。这些技术可以有效地提高网络服务的性能和可靠性，确保应用程序的正常运行和用户满意度。</a:t>
            </a:r>
          </a:p>
          <a:p>
            <a:r>
              <a:t>总之，服务质量（QoS）定义是实现网络服务高性能和可靠性的重要指标，需要充分考虑到网络设备的性能、网络带宽、数据传输速率、数据包丢失率等多个因素，并采用一些先进的技术和手段来实现。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负载均衡与QoS关系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负载均衡服务质量保障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负载均衡与QoS关系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负载均衡与QoS的关系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1.负载均衡保证了网络流量的公平分配，提高了网络资源的利用率，从而保障了QoS。</a:t>
            </a:r>
          </a:p>
          <a:p>
            <a:r>
              <a:t>2.QoS通过对服务质量的控制，保证了网络应用的性能和可靠性，进一步强化了负载均衡的效果。</a:t>
            </a:r>
          </a:p>
          <a:p>
            <a:r>
              <a:t>3.负载均衡和QoS需要结合使用，才能够更好地优化网络服务，提高用户体验。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负载均衡的原理及作用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1.负载均衡通过将多个服务器组成一个集群，共同处理网络请求，提高了系统的整体性能和稳定性。</a:t>
            </a:r>
          </a:p>
          <a:p>
            <a:r>
              <a:t>2.负载均衡算法的选择和使用，对于保证QoS至关重要，需要根据具体场景进行选择和优化。</a:t>
            </a:r>
          </a:p>
          <a:p>
            <a:r>
              <a:t>3.随着云计算和虚拟化技术的发展，负载均衡技术也在不断演进和创新。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负载均衡与QoS关系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QoS的定义及分类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1.QoS是网络服务质量的控制机制，旨在保证不同应用在不同网络环境下的性能和可靠性。</a:t>
            </a:r>
          </a:p>
          <a:p>
            <a:r>
              <a:t>2.QoS分类主要包括：Best-effort、Integrated、Differentiated和Guaranteed等。</a:t>
            </a:r>
          </a:p>
          <a:p>
            <a:r>
              <a:t>3.QoS的实现需要网络设备和协议的支持，涉及到多个层次和方面的控制和管理。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负载均衡与QoS的结合方式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1.通过在负载均衡算法中引入QoS指标，实现对网络流量的精细化控制，提高整体服务质量。</a:t>
            </a:r>
          </a:p>
          <a:p>
            <a:r>
              <a:t>2.结合SDN和NFV技术，实现负载均衡和QoS的智能控制和优化，提高网络资源的利用率和用户体验。</a:t>
            </a:r>
          </a:p>
          <a:p>
            <a:r>
              <a:t>3.通过监控和分析网络流量数据，对负载均衡和QoS策略进行动态调整，实现自适应网络服务。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负载均衡与QoS关系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负载均衡与QoS的应用场景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1.在云计算中心、数据中心等大规模网络环境中，负载均衡和QoS对于保证服务的高可用性和高性能至关重要。</a:t>
            </a:r>
          </a:p>
          <a:p>
            <a:r>
              <a:t>2.在视频、游戏等对网络延迟和带宽要求较高的应用中，负载均衡和QoS的优化可以提高用户体验和服务质量。</a:t>
            </a:r>
          </a:p>
          <a:p>
            <a:r>
              <a:t>3.在物联网、边缘计算等新兴领域中，负载均衡和QoS也发挥着越来越重要的作用，为各种智能应用提供稳定可靠的网络服务。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QoS保障技术概述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负载均衡服务质量保障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QoS保障技术概述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1.QoS（QualityofService）保障技术是一种确保网络服务质量的技术，它通过对网络流量进行管理和控制，确保关键应用的性能和可靠性。</a:t>
            </a:r>
          </a:p>
          <a:p>
            <a:r>
              <a:t>2.QoS保障技术主要包括流量分类、流量整形、流量调度、优先级标记、拥塞控制和链路带宽分配等方面。</a:t>
            </a:r>
          </a:p>
          <a:p>
            <a:r>
              <a:t>3.随着网络技术的不断发展和应用需求的不断提高，QoS保障技术也在不断演进和完善，趋势是更加注重智能化、自动化和动态调整。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流量分类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1.流量分类是将不同的网络流量区分开来，以便进行不同的管理和控制。</a:t>
            </a:r>
          </a:p>
          <a:p>
            <a:r>
              <a:t>2.常见的流量分类方法包括基于端口号、协议类型、IP地址、应用层信息等。</a:t>
            </a:r>
          </a:p>
          <a:p>
            <a:r>
              <a:t>3.准确的流量分类是实现QoS保障的前提和基础，需要结合多种技术手段进行实现。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QoS保障技术概述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QoS保障技术概述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流量整形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1.流量整形是对网络流量进行调整和限制，以确保网络资源的公平分配和避免拥塞。</a:t>
            </a:r>
          </a:p>
          <a:p>
            <a:r>
              <a:t>2.常见的流量整形技术包括令牌桶、漏桶等算法，以及基于深度学习等先进技术的智能整形方法。</a:t>
            </a:r>
          </a:p>
          <a:p>
            <a:r>
              <a:t>3.流量整形需要根据网络和应用情况进行动态调整，以达到最佳的网络性能和服务质量。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优先级标记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1.优先级标记是对不同的网络流量进行标记，以区分其优先级和重要性。</a:t>
            </a:r>
          </a:p>
          <a:p>
            <a:r>
              <a:t>2.常见的优先级标记方法包括DSCP、802.1p等标记方式。</a:t>
            </a:r>
          </a:p>
          <a:p>
            <a:r>
              <a:t>3.通过优先级标记，可以确保关键应用的流量获得更高的优先级和更好的服务质量保障。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QoS保障技术概述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拥塞控制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1.拥塞控制是避免网络拥塞和保障网络性能的重要手段。</a:t>
            </a:r>
          </a:p>
          <a:p>
            <a:r>
              <a:t>2.常见的拥塞控制算法包括TCP拥塞控制算法和基于路由器的队列管理等算法。</a:t>
            </a:r>
          </a:p>
          <a:p>
            <a:r>
              <a:t>3.拥塞控制需要综合考虑网络负载、链路带宽、数据包优先级等多个因素，以实现最佳的网络性能和服务质量。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链路带宽分配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1.链路带宽分配是将有限的链路带宽合理地分配给不同的网络流量，以保障其服务质量。</a:t>
            </a:r>
          </a:p>
          <a:p>
            <a:r>
              <a:t>2.常见的链路带宽分配方法包括静态分配、动态分配和基于应用的分配等。</a:t>
            </a:r>
          </a:p>
          <a:p>
            <a:r>
              <a:t>3.链路带宽分配需要根据网络和应用情况进行动态调整，以提高链路利用率和服务质量保障效果。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负载均衡算法介绍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负载均衡服务质量保障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https://d.book118.com/218001052136006031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9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负载均衡概述</vt:lpstr>
      <vt:lpstr> 负载均衡概述</vt:lpstr>
      <vt:lpstr> 负载均衡概述</vt:lpstr>
      <vt:lpstr> 服务质量（QoS）定义</vt:lpstr>
      <vt:lpstr> 服务质量（QoS）定义</vt:lpstr>
      <vt:lpstr> 负载均衡与QoS关系</vt:lpstr>
      <vt:lpstr> 负载均衡与QoS关系</vt:lpstr>
      <vt:lpstr> 负载均衡与QoS关系</vt:lpstr>
      <vt:lpstr> 负载均衡与QoS关系</vt:lpstr>
      <vt:lpstr> QoS保障技术概述</vt:lpstr>
      <vt:lpstr> QoS保障技术概述</vt:lpstr>
      <vt:lpstr> QoS保障技术概述</vt:lpstr>
      <vt:lpstr> QoS保障技术概述</vt:lpstr>
      <vt:lpstr> 负载均衡算法介绍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2024-09-09T00:40:34.794</cp:lastPrinted>
  <dcterms:created xsi:type="dcterms:W3CDTF">2024-09-08T16:40:34Z</dcterms:created>
  <dcterms:modified xsi:type="dcterms:W3CDTF">2024-09-08T16:40:37Z</dcterms:modified>
</cp:coreProperties>
</file>