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72487A-5EC3-4795-96D4-7463985B0C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0FC96E-DA71-4B0A-AAFB-82336437A6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9D2206-26B4-476E-97A1-77A7563E7A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F2B588-14B8-4930-A4F5-6BDC9CFB8D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27CA96-05D8-451A-A8C8-8D3C4F5D4D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A9CD93-EB34-4B56-838F-AA41D64649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4EA286-B266-4D9D-94B7-698451BEBB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CAAA33-8ECE-4937-BDD8-8F5E710218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120E44-0993-4F0D-B766-BE4D486830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913C44-F36D-4748-B13C-56B9AF12BA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8346E3-547B-44E9-8961-E59E12826C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03064021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2023-12-29</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制度协同与采购过程管理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制度协同概述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采购过程管理概述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制度协同在采购过程管理中的应用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采购过程管理的优化与创新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制度协同与采购过程管理的互动关系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未来展望与建议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制度协同概述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制度协同是指不同制度之间通过相互配合、协调一致，以实现共同目标的过程。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制度协同能够减少制度间的冲突和矛盾，提高整体制度效率，促进经济社会的可持续发展。</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制度协同的定义与意义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制度协同应遵循合法性、合理性、公正性、效率性等原则，确保各项制度在协同过程中不违反法律法规，符合社会公共利益，并能有效提高制度执行效率。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制度协同的目标是构建相互衔接、协调一致的制度体系，实现各项制度功能的最优发挥，推动经济社会的全面协调发展。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制度协同的原则与目标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制度协同的实现路径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路径一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加强制度顶层设计，从全局和战略高度规划制度体系，确保各项制度在设计和制定过程中就充分考虑协同问题。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路径二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推进制度创新，通过改革和完善现有制度，消除制度间的障碍和壁垒，促进制度间的良性互动和协同配合。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路径三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强化制度执行与监管，建立健全制度执行的监督机制和问责机制，确保各项制度在执行过程中得到有效落实和协同推进。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采购过程管理概述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采购过程管理是指对企业采购活动进行全面、系统、有效的管理，包括采购计划、采购执行、采购控制和采购评估等环节，旨在确保采购活动的合规性、高效性和成本效益。</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采购过程管理是企业运营管理的重要组成部分，对于保障企业正常运营、降低采购成本、提高采购效率、优化供应商管理等方面具有重要意义。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采购过程管理的定义与重要性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制定科学合理的采购计划，明确采购目标、预算、时间表和风险应对措施。</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采购计划</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遵循采购计划，选择合适的采购方式，如招标、询价、竞争性谈判等，确保采购活动的公开、公平、公正。</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采购执行</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建立有效的采购控制机制，对采购活动进行实时跟踪和监控，确保采购活动的合规性和高效性。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采购控制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对采购活动进行全面、客观的评估，总结经验教训，持续改进采购过程管理。</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采购评估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采购过程管理的关键要素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3255" b="3255"/>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市场环境的复杂性和不确定性、供应商管理的难度、采购成本的上升等。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机遇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数字化和智能化技术的应用为采购过程管理提供了新的解决方案，如电子招标、智能采购等。同时，全球化和供应链整合的趋势也为企业提供了更广阔的采购市场和更多的采购选择。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采购过程管理的挑战与机遇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制度协同在采购过程管理中的应用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在采购过程中，制度协同设计需要考虑不同部门、不同环节之间的协作和配合，确保采购活动的顺利进行。这包括明确各部门的职责和权限，建立有效的沟通机制和协作流程。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制度协同设计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在实施采购制度协同时，需要制定详细的实施计划和时间表，明确各项任务的责任人和完成时间。同时，要加强培训和指导，确保相关人员充分理解并遵守协同制度。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制度协同实施</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采购制度协同的设计与实施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采购制度协同的评估与改进</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制度协同评估</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定期对采购制度协同进行评估，可以发现存在的问题和不足，为改进提供依据。评估内容包括协同效果、流程顺畅度、资源利用效率等。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制度协同改进</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根据评估结果，对采购制度协同进行持续改进。这可能涉及优化流程、调整职责划分、加强培训和指导等方面。通过改进，可以进一步提高采购效率和资源利用效率。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https://d.book118.com/218003064021006027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2024-09-04T18:39:20.078</cp:lastPrinted>
  <dcterms:created xsi:type="dcterms:W3CDTF">2024-09-04T10:39:20Z</dcterms:created>
  <dcterms:modified xsi:type="dcterms:W3CDTF">2024-09-04T10:39:22Z</dcterms:modified>
</cp:coreProperties>
</file>