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BCC62-CACE-452F-806B-EB52257EB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A6631-5E7B-48B4-9BA4-9B9230976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538C2-BD45-4F7B-BDA3-3EA73AF1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48544-7E26-47E5-9C3A-37DA300D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5E5C2-4A80-4320-ADCB-71C8A54EB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DF085-45AD-4E03-AF05-1425146AC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CDE45-9EE6-49E6-A24A-F78147ED0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344D7-FBB6-44E5-A8EA-64292330E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76971-A710-42B1-A284-7818BD3ED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62235-574B-4762-847D-F4123ACC5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E01BC-8C1C-4DE3-A87E-F79FC1F6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5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3116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项目管理全面概述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项目与项目管理基础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项目管理知识体系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项目管理中的团队协作与沟通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项目收尾与项目评估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项目与项目管理基础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项目是一种临时性工作，旨在产生独特的产品、服务或结果。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目标明确、时间有限、资源有限、独特性、风险性和复杂性。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项目从启动到收尾的整个过程，包括项目阶段、项目管理过程组和项目管理知识领域。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项目管理过程组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启动、规划、执行、监控和收尾五大过程组，每个过程组包含若干具体过程。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项目管理知识领域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项目整合管理、项目范围管理、项目时间管理、项目成本管理、项目质量管理、项目人力资源管理、项目沟通管理、项目风险管理以及项目采购管理九大知识领域。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通过标准化和规范化管理，提高组织在项目执行过程中的效率。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有效的项目管理能够预测和应对项目中的风险，降低风险对项目的影响。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通过明确的项目目标和范围管理，满足客户需求，提高客户满意度。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项目管理能够帮助企业高效地完成项目，提升企业在市场中的竞争力。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降低项目风险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增强客户满意度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项目管理知识体系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项目从启动到收尾所经历的各个阶段，包括项目立项、规划、执行、监控和收尾等阶段。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各阶段之间存在逻辑关系，前一阶段为后一阶段的准备和基础，确保项目顺利推进。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阶段与阶段关系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每个阶段都涉及多个项目管理过程组，如规划、执行、监控等，以确保项目目标的实现。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阶段与项目管理过程组的关系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项目生命周期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项目生命周期中的各个阶段，每个阶段都有特定的目标和任务。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项目阶段定义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阶段模型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阶段模型选择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描述项目阶段的模型，常见的有瀑布模型、迭代模型、敏捷模型等。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根据项目的特点和需求选择合适的阶段模型，以确保项目顺利实施。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项目阶段与项目阶段模型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项目管理过程组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项目管理过程组定义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为完成项目目标而进行的一系列相互关联的活动。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五个过程组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启动、规划、执行、监控和收尾，每个过程组都涉及多个项目管理过程。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过程组之间的关系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各过程组之间相互关联，共同确保项目目标的实现。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项目管理知识领域定义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项目管理所需的专业知识领域，包括项目整合管理、项目范围管理、项目时间管理、项目成本管理、项目质量管理、项目人力资源管理、项目沟通管理、项目风险管理以及项目采购管理等。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知识领域之间的关系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各知识领域之间相互关联，共同构成项目管理知识体系，确保项目的顺利实施。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项目管理知识领域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项目管理工具与技术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用于协助项目管理的工具，提供项目计划制定、资源分配、进度跟踪等功能，提高项目管理效率。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如Microsoft Project、Trello、Asana等，这些软件具备任务管理、时间线管理、团队协作等功能。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常用项目管理软件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根据项目需求和团队特点选择合适的项目管理软件，考虑软件的易用性、定制性、集成性等因素。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软件选择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项目管理软件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常用项目管理方法论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如敏捷方法论、瀑布方法论、CMMI等，这些方法论提供项目管理的最佳实践和流程。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方法论选择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根据项目特点和团队经验选择合适的方法论，确保项目管理流程的科学性和有效性。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项目管理方法论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提供一套系统的项目管理框架和流程，指导项目从启动到收尾的整个过程。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项目管理方法论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用于收集、整理、分析和报告项目信息的系统，支持项目决策和监控。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0" b="2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项目管理信息系统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包括项目文档管理、进度报告、风险管理等功能，帮助项目团队更好地协同工作。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根据项目需求和组织特点实施合适的项目管理信息系统，确保项目信息的准确性和及时性。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项目管理信息系统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https://d.book118.com/218003116122006030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2024-09-07T09:19:55.733</cp:lastPrinted>
  <dcterms:created xsi:type="dcterms:W3CDTF">2024-09-07T01:19:55Z</dcterms:created>
  <dcterms:modified xsi:type="dcterms:W3CDTF">2024-09-07T01:19:57Z</dcterms:modified>
</cp:coreProperties>
</file>