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09AD6E2-6238-4358-8598-FC26E1DED5B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FEE23F5-9F94-42A7-8F61-A757180303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43D14EB-909A-435A-BD95-FB09DF514C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4D3B626-81D4-4581-B8EE-233510F6F2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7B7C2A2-6854-4440-9A8E-9274E57A1F4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FA077A8-657D-44FA-B969-A98ED819694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15A0C08-FDEC-41E6-BF8F-DB0B9BF4CDC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80C5D4D-CF1F-42D7-AF52-5544419BBB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C79125C-102C-4088-9214-9C2CDCABEBD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9CC3664-A1E1-461F-9B65-32B37000F1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217697-79D6-4B50-B066-70234B0134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18003122024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物理学与环境监测技术的合作</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汇报人：XX</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物理学在环境监测中的基础原理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环境监测技术的核心方法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物理学与环境监测技术的结合点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合作实践与案例分析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结论与建议</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利用光谱分析、光学成像等技术，对环境中的气体、液体和固体污染物进行定性和定量分析。</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光学监测</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声学监测</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电磁学监测</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1833" r="1183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通过声波传播、反射和散射等现象，对环境噪声、气象条件和生态系统进行监测和评估。</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运用电磁感应、电磁波传播等原理，对环境中的电磁辐射、电场和磁场进行实时监测和预警。</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物理学在环境监测中的应用</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46" b="14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环境监测技术的现状与挑战</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监测技术多样化</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目前环境监测技术涵盖了化学、生物、物理等多个领域，但各种技术之间存在交叉和重复，导致资源浪费和效率低下。</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数据处理与解析困难</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环境监测产生的海量数据需要高效的处理和解析方法，以提取有用信息和指导环境保护实践。</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技术创新不足</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当前环境监测技术难以满足日益增长的环保需求和复杂多变的环境问题，亟待技术创新和突破。</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通过物理学与环境监测技术的合作，可以推动双方在理论、方法和技术上的创新，提高环境监测的准确性和效率。</a:t>
            </a:r>
          </a:p>
        </p:txBody>
      </p:sp>
      <p:pic>
        <p:nvPicPr>
          <p:cNvPr id="6" name="Picture 6"/>
          <p:cNvPicPr>
            <a:picLocks noChangeAspect="1"/>
          </p:cNvPicPr>
          <p:nvPr/>
        </p:nvPicPr>
        <p:blipFill>
          <a:blip r:embed="rId2"/>
          <a:srcRect l="15625" r="1562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促进技术创新</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合作可以促进双方资源共享，包括人才、设备、数据等方面的互通有无，提高资源利用效率和降低成本。</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实现资源共享</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8167" r="181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合作可以针对当前环境问题提供更加全面、深入的分析和解决方案，推动环境保护事业的发展。</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应对环境问题</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合作的意义与目的</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物理学在环境监测中的基础原理</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光学遥感</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通过测量地表反射、辐射或散射的太阳光，获取大气、水体和地表的物理和化学特性，用于监测环境污染和生态变化。</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光谱分析</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利用物质对光的吸收、发射或散射特性，通过光谱仪对环境中的气体、液体或固体样本进行成分和浓度分析。</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激光雷达</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利用激光雷达向大气中发射激光束，通过测量激光束的反射信号，获取大气中的颗粒物、气体成分和气象参数等信息。</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2500" r="12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3542" r="13542"/>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67" r="16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光学原理在环境监测中的应用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声学成像</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利用声波反射和散射原理，对环境中的物体进行声学成像，用于监测环境中的地形、地貌和建筑物等信息。</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声学传感器</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利用声学传感器对环境中的声音信号进行采集和分析，用于监测环境中的动物活动、人类活动和机械振动等信息。</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声波传播</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利用声波在空气中的传播特性，通过测量声波的幅度、频率和相位等参数，监测环境中的噪声、风速和风向等信息。</a:t>
            </a:r>
          </a:p>
        </p:txBody>
      </p:sp>
      <p:pic>
        <p:nvPicPr>
          <p:cNvPr id="10" name="Picture 10"/>
          <p:cNvPicPr>
            <a:picLocks noChangeAspect="1"/>
          </p:cNvPicPr>
          <p:nvPr/>
        </p:nvPicPr>
        <p:blipFill>
          <a:blip r:embed="rId2"/>
          <a:srcRect t="16750" b="16750"/>
          <a:stretch>
            <a:fillRect/>
          </a:stretch>
        </p:blipFill>
        <p:spPr>
          <a:xfrm>
            <a:off x="869006" y="1293634"/>
            <a:ext cx="4563025" cy="4563024"/>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声学原理在环境监测中的应用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利用物质中热量的传导特性，通过测量物体表面的温度分布，获取物体内部的热物理参数，用于监测环境中的温度、湿度和热量流等信息。</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热传导</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利用物体发射的热辐射特性，通过测量物体表面的热辐射强度，获取物体的温度信息，用于监测环境中的火灾、热污染和温室效应等信息。</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热辐射</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利用热力学原理建立环境系统的热力学模型，通过测量环境系统中的热力学参数，对环境系统的状态进行监测和预测。</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热力学模型</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热学原理在环境监测中的应用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环境监测技术的核心方法</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6667" b="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利用物理原理，如光散射、β射线法等，对空气中的颗粒物进行实时监测，了解颗粒物的浓度和粒径分布。</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颗粒物监测</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运用光谱分析、化学发光等技术，对空气中的二氧化硫、氮氧化物等气态污染物进行快速准确测量。</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气态污染物监测</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结合气象学原理，对环境中的温度、湿度、风速、风向等气象参数进行实时监测，为空气质量评估提供重要依据。</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气象参数监测</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空气质量监测技术</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通过测量水的温度、色度、浊度、电导率等物理指标，了解水体的基本状况。</a:t>
            </a:r>
          </a:p>
        </p:txBody>
      </p:sp>
      <p:pic>
        <p:nvPicPr>
          <p:cNvPr id="4" name="Picture 4"/>
          <p:cNvPicPr>
            <a:picLocks noChangeAspect="1"/>
          </p:cNvPicPr>
          <p:nvPr/>
        </p:nvPicPr>
        <p:blipFill>
          <a:blip r:embed="rId2"/>
          <a:srcRect l="17417" r="1741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6675" r="16675"/>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8325" r="8325"/>
          <a:stretch>
            <a:fillRect/>
          </a:stretch>
        </p:blipFill>
        <p:spPr>
          <a:xfrm>
            <a:off x="8871766"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物理指标监测</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运用分光光度法、原子吸收法等技术，对水中的重金属、有机物等化学污染物进行定量检测。</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化学指标监测</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通过生物学方法，如生物毒性测试、微生物分析等，评估水体对生物的影响及水体的生态状况。</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生物指标监测</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水质监测技术</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https://d.book118.com/218003122024006045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2024-09-25T14:13:38.851</cp:lastPrinted>
  <dcterms:created xsi:type="dcterms:W3CDTF">2024-09-25T06:13:38Z</dcterms:created>
  <dcterms:modified xsi:type="dcterms:W3CDTF">2024-09-25T06:13:40Z</dcterms:modified>
</cp:coreProperties>
</file>