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6CA23E-9719-4DA8-AD91-E185CDDA7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0E2A62-BD2C-4418-BDFD-045775263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BF0A4F-E5EA-44B2-9562-FCF3C5CAD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FABF3E-3626-4B81-93E1-28511FCB7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02E126-0A4D-44A6-AA66-76CFD8674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47D4C7-52E1-457F-A292-4156B2BA6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910A04-51B5-4EC5-9141-0C391C45F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92C0F5-F29D-481D-8C55-E8C9BDE0D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82BA67-487A-4B84-B1ED-5614BD791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488BF7-EF06-4193-8B30-5F1445611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95A444-1B88-42EF-94BE-1FA403397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0400403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2023年车间安全管理年终总结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Arial"/>
                <a:ea typeface="Arial"/>
                <a:cs typeface="Arial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2023年车间安全管理工作回顾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车间安全事故分析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车间安全管理成效评估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车间安全管理存在问题与改进建议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未来车间安全管理工作展望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对2023年车间安全管理工作进行全面总结，分析存在的问题和不足，提出改进措施，为未来工作提供参考和借鉴。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随着企业生产规模的不断扩大，车间安全管理工作越来越重要。为了保障员工生命安全和企业财产安全，必须加强车间安全管理，提高安全意识和防范能力。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汇报范围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本报告不涉及其他部门或领域的安全管理工作，重点聚焦于车间的生产安全和防范措施。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本报告主要对2023年车间安全管理工作进行总结，涉及生产现场安全管理、设备维护保养、危险源监控、应急救援等多个方面。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2023年车间安全管理工作回顾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我们建立了完善的安全责任制，明确了各级管理人员和操作人员的安全职责。通过定期的安全检查和隐患排查，确保了各项安全制度的有效执行。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针对车间的生产设备和工艺流程，我们制定了详细的安全操作规程。通过加强操作人员的培训和考核，确保了操作规程的严格执行。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安全制度执行情况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安全操作规程执行情况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安全责任制落实情况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792" r="17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对新入职员工进行了全面的安全培训，包括安全规章制度、设备操作规程、应急处置等方面的内容。通过考核合格后方可上岗。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新员工安全培训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针对在岗员工，定期开展安全培训和演练，提高员工的安全意识和应急处置能力。同时，结合生产实际，不断完善培训内容和方式。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在岗员工安全培训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安全培训开展情况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日常安全检查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车间定期开展日常安全检查，重点检查设备运行状况、作业环境、人员操作等方面，确保及时发现和消除安全隐患。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隐患整改措施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对于检查中发现的隐患，制定整改措施并限期整改。同时，对整改情况进行跟踪和复查，确保整改效果。对于重大隐患实行挂牌督办，确保整改到位。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安全检查及隐患整改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车间安全事故分析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机械事故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电气事故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火灾事故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化学事故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事故类型分析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4938" r="493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24608" r="2460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6548" r="1654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由于设备故障或操作失误导致的机械伤害事故。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涉及电气设备的漏电、触电等事故。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车间内的火灾事故，可能由易燃物引发。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涉及有毒有害物质的泄漏、中毒等事故。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事故原因分析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长时间使用导致设备磨损、老化，存在安全隐患。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员工操作不熟练或违反安全操作规程。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员工对安全规定和要求不了解或不重视。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安全管理制度不完善或执行不力。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设备老化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操作不规范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安全意识薄弱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管理漏洞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https://d.book118.com/218004004036006031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2024-09-08T02:17:54.974</cp:lastPrinted>
  <dcterms:created xsi:type="dcterms:W3CDTF">2024-09-07T18:17:54Z</dcterms:created>
  <dcterms:modified xsi:type="dcterms:W3CDTF">2024-09-07T18:17:57Z</dcterms:modified>
</cp:coreProperties>
</file>