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69DA3-2EFB-44AC-9C21-7EE0D0A0F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54E0D-3530-4B74-BCBF-C8A8FA62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DC1CA-5C34-4699-86A2-86908317C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F360D-8899-4CFA-940B-0C5994566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0185F-630E-4BF6-A7A3-A4FB5E021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A8B58-E157-472C-AAF9-053BFC1FF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7E4CB-AF4A-4F8F-BAAF-4AF0FA275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E6C2E-B685-44D6-AAC3-94B2F8A23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B68D9-3B41-49AD-9838-A22AED355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898F8-7316-40C5-ADCB-69CAB81B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AB96E-B045-4DCF-82AF-D28314FF1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4101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工资管理系统日常业务处理课件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工资管理系统的核心业务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工资管理系统的日常操作流程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工资管理系统的安全与保障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工资管理系统案例分享与经验总结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工资管理系统是一种用于管理员工工资信息的软件系统，它能够自动化处理工资计算、发放、记录和分析等任务，提高企业工资管理的效率和准确性。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工资管理系统通常具备以下功能，如员工信息管理、考勤管理、薪资计算、社保管理、报表生成等。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工资管理系统能够提高企业工资管理的效率和准确性，降低人为错误和舞弊的风险，同时为员工提供便捷的工资查询和核对服务，提升员工满意度。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工资管理系统广泛应用于各类企业、事业单位和政府部门，尤其适用于员工数量众多、工资计算复杂的大型企业。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系统的重要性与应用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工资管理系统经历了从手工管理到计算机管理，再到信息化和智能化的发展过程。随着技术的不断进步和应用需求的不断提高，工资管理系统也在不断升级和完善。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未来，工资管理系统将朝着更加智能、集成和个性化的方向发展，如引入人工智能技术进行自动化薪资计算和数据分析，集成更多的人力资源管理功能，提供定制化的服务以满足不同企业的需求等。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工资管理系统的核心业务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员工信息录入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准确记录员工的姓名、身份证号、联系方式等基本信息。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员工信息修改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当员工信息发生变化时，如职位晋升、部门调动等，及时更新系统中的相关信息。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员工信息查询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提供便捷的查询功能，以便快速查找特定员工的详细信息。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员工信息管理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根据员工的职位、级别和行业标准，设定合理的工资标准和发放周期。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设定工资标准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根据员工的实际出勤情况、绩效表现以及其他福利，计算员工的应发工资。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计算工资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确保工资按时、准确发放到员工的银行账户，同时处理可能出现的工资发放异常情况。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工资发放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工资计算与发放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37" r="285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根据国家税收法规，按时申报公司应缴纳的各项税费。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税务申报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根据需要生成各类财务报表，如工资明细表、税务申报表等，以便公司管理层进行决策分析。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税务申报与报表生成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对工资数据进行深入分析，了解公司的薪酬水平和结构是否合理。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根据分析结果，提出针对性的薪酬优化建议，以提高公司的薪酬竞争力。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数据统计分析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薪酬优化建议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工资数据的分析与优化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工资管理系统的日常操作流程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确保员工信息的准确性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资管理系统中，员工信息的录入与维护是基础且重要的环节。首先，需要收集员工的姓名、身份证号、联系方式等基本信息，并确保这些信息的准确性。同时，对于员工的职位、部门、考勤等信息也需要进行维护，以便于后续的工资计算和发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员工信息录入与维护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https://d.book118.com/218004101056006044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2024-09-24T12:45:57.848</cp:lastPrinted>
  <dcterms:created xsi:type="dcterms:W3CDTF">2024-09-24T04:45:57Z</dcterms:created>
  <dcterms:modified xsi:type="dcterms:W3CDTF">2024-09-24T04:45:59Z</dcterms:modified>
</cp:coreProperties>
</file>