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8026B-728D-48FA-BAA8-4703776BF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3FDE2-35C3-46E9-96F9-9CD26797D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AE061-0C4B-41A6-8326-94DC2DBF4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42BA6-5A51-4872-8CF7-42E1BE451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9CB774-AA01-4415-B964-A65461D53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FF819-907A-4D6F-9236-F673615F4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D9ABE-B09E-418F-A121-35AF50978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F013E-89E7-4F4D-9F1A-21472B659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F4976-C88A-4110-B0D3-07E6843F3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1D4CD-F516-4C4B-B176-2D86A09E8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D2572-CA47-4628-B8E1-43C94DB3C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0413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营销计划与营销策略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营销策略的制定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营销计划的实施与执行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营销计划的评估与监控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营销计划的主要目的是确保企业营销活动的有序性和有效性，提高企业的市场竞争力，实现企业的长期发展目标。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营销计划是一份详细的策略文件，用于指导企业在特定时期内的营销活动。它包括目标设定、市场分析、产品定位、促销策略、预算分配等方面的内容。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长期营销计划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中期营销计划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短期营销计划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11" r="2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3340" r="2334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营销计划的种类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通常覆盖3-5年，主要关注市场趋势、竞争态势和未来机会，为企业制定长期战略。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通常为1-3年，关注现有市场的渗透和扩展，以及新市场的开发。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通常为6个月到1年，关注具体营销活动的执行和监控，包括销售预测、促销活动等。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明确方向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营销计划的重要性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营销计划为企业提供了明确的发展方向，帮助企业把握市场机会。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营销计划有助于整合企业内外部资源，提高资源利用效率。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通过制定详细的营销计划，企业可以提前预测和应对潜在的市场风险。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营销计划能够统一团队目标，增强团队协作精神。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营销策略的制定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明确企业的目标市场，根据市场特点、需求和竞争状况，选择适合企业发展的目标客户群体。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市场定位差异化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在目标市场中，通过产品、品牌、渠道等方面实现差异化，以区别于竞争对手，提高市场竞争力。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建立独特的企业形象和品牌价值，提升消费者对品牌的认知度和忠诚度。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根据产品的生产成本、市场需求和竞争状况，制定合理的价格策略，以确保企业的盈利空间。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根据竞争对手的产品价格和市场反应，制定具有竞争力的价格策略，以提高市场份额。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根据产品的独特价值和市场需求，制定符合消费者心理预期的价格策略，以提高产品的销售量和市场占有率。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通过各种媒体渠道进行广告宣传，提高产品的知名度和美誉度，吸引潜在客户。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通过打折、赠品、积分等方式，吸引消费者购买产品，提高销售额和市场占有率。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通过组织各种公关活动，如新闻发布会、公益活动等，提高企业的社会形象和品牌价值。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根据产品特点和市场需求，选择合适的分销渠道，如直销、经销商、电商平台等。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分销渠道选择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建立有效的分销渠道管理体系，确保渠道的顺畅运行和销售网络的稳定性。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分销渠道管理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根据市场变化和竞争状况，不断优化分销渠道，提高渠道效率和销售业绩。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分销渠道优化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营销计划的实施与执行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https://d.book118.com/218004132117006036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2024-09-16T05:11:52.792</cp:lastPrinted>
  <dcterms:created xsi:type="dcterms:W3CDTF">2024-09-15T21:11:52Z</dcterms:created>
  <dcterms:modified xsi:type="dcterms:W3CDTF">2024-09-15T21:11:54Z</dcterms:modified>
</cp:coreProperties>
</file>