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33EEEE-ABE3-46EA-A14E-6ADB67255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4DBAA-7711-4A10-AD6E-D4A83D4DB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0D4C0D-44D0-49FF-9CB9-194672A50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87B102-0944-494D-8004-862A341C82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2CC8C6-3902-4684-94AB-71E284588D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F7CB7E-834E-4CDA-9116-85DDD870E9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E02D60-B9DB-4AD7-9116-A3B41638C9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13F7B6-4EBD-4134-8ABE-2F533E4C0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4AC7BB-425C-4C38-A26B-3E67F12359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0ADDBB-B6E2-4C92-8DB1-57A8CDB60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39402B-8B29-414A-AB23-6539F0FE2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0611011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产品责任风险的识别与防范措施</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2024-01-25</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产品责任风险识别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产品责任风险评估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产品责任风险防范措施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供应链中的产品责任风险管理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企业内部管理与产品责任风险</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81" b="718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本文旨在帮助企业识别产品责任风险，并提供相应的防范措施，以降低潜在的法律和经济风险。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随着消费者对产品质量和安全性的要求不断提高，以及法律法规的日益严格，产品责任风险已成为企业面临的重要挑战之一。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产品责任风险的定义和重要性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产品责任风险是指因产品设计、制造、销售等环节存在缺陷或问题，导致消费者或第三方人身伤害、财产损失等不良后果，进而引发法律诉讼和经济赔偿的风险。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产品责任风险不仅影响企业的声誉和品牌形象，还可能导致巨大的经济损失和法律风险。因此，加强产品责任风险的识别与防范对于企业的可持续发展具有重要意义。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产品责任风险识别</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通过评估产品潜在危害的严重性和可能性，将风险划分为不同等级，便于优先处理高风险问题。</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风险矩阵</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识别产品设计或过程中的潜在故障模式，评估其对产品性能、安全等方面的影响，以及故障发生的概率。</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故障模式与影响分析（FMEA）</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通过系统分析产品的操作流程，识别潜在危害和操作问题，提出改进措施。</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危害与可操作性分析（HAZOP）</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风险识别的方法和工具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设计缺陷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产品设计不合理或存在安全隐患，导致产品在使用过程中可能造成伤害或损失。</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制造缺陷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产品在制造过程中出现问题，如使用劣质材料、生产工艺不当等，导致产品质量不达标。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警示缺陷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产品未提供充分的使用说明或安全警示，导致消费者在使用过程中受到伤害。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常见的产品责任风险类型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某公司生产的儿童玩具存在设计缺陷，玩具边缘锐利，容易划伤儿童。该公司未及时发现并处理这一问题，导致多名儿童受伤，引发消费者投诉和法律诉讼。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某食品生产企业在生产过程中使用了受污染的原材料，导致产品存在安全隐患。该企业未及时召回受污染产品，造成多名消费者食物中毒，企业形象严重受损。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某药品生产企业未在产品说明书中充分告知药品副作用及禁忌症，导致患者在使用药品后出现严重不良反应。该企业因此面临巨额赔偿和法律责任。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产品责任风险评估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故障模式与影响分析（FMEA）</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通过对产品各组成部分的潜在故障模式及其对产品性能的影响进行分析，识别出可能的风险点。</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风险评估软件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采用专门的风险评估软件，输入相关参数和数据，进行自动化的风险评估和结果输出。</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风险矩阵法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通过综合考虑风险发生的可能性和后果的严重程度，将风险划分为不同的等级，以便制定相应的防范措施。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风险评估的方法和工具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风险发生的可能性较低，且后果不严重，通常可以通过常规的管理措施加以控制。</a:t>
            </a:r>
            <a:endParaRPr lang="en-US" sz="1100"/>
          </a:p>
        </p:txBody>
      </p:sp>
      <p:sp>
        <p:nvSpPr>
          <p:cNvPr id="7" name="AutoShape 7"/>
          <p:cNvSpPr/>
          <p:nvPr/>
        </p:nvSpPr>
        <p:spPr>
          <a:xfrm>
            <a:off x="711433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风险发生的可能性适中，或后果较为严重，需要采取一定的防范措施以降低风险。</a:t>
            </a:r>
            <a:endParaRPr lang="en-US" sz="1100"/>
          </a:p>
        </p:txBody>
      </p:sp>
      <p:sp>
        <p:nvSpPr>
          <p:cNvPr id="8" name="AutoShape 8"/>
          <p:cNvSpPr/>
          <p:nvPr/>
        </p:nvSpPr>
        <p:spPr>
          <a:xfrm>
            <a:off x="711433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风险发生的可能性较高，且后果严重，必须采取严格的防范措施以规避风险。</a:t>
            </a:r>
            <a:endParaRPr lang="en-US" sz="1100"/>
          </a:p>
        </p:txBody>
      </p:sp>
      <p:sp>
        <p:nvSpPr>
          <p:cNvPr id="9" name="AutoShape 9"/>
          <p:cNvSpPr/>
          <p:nvPr/>
        </p:nvSpPr>
        <p:spPr>
          <a:xfrm>
            <a:off x="711433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低风险</a:t>
            </a:r>
            <a:endParaRPr lang="en-US" sz="1100"/>
          </a:p>
        </p:txBody>
      </p:sp>
      <p:sp>
        <p:nvSpPr>
          <p:cNvPr id="10" name="AutoShape 10"/>
          <p:cNvSpPr/>
          <p:nvPr/>
        </p:nvSpPr>
        <p:spPr>
          <a:xfrm>
            <a:off x="711433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中等风险</a:t>
            </a:r>
            <a:endParaRPr lang="en-US" sz="1100"/>
          </a:p>
        </p:txBody>
      </p:sp>
      <p:sp>
        <p:nvSpPr>
          <p:cNvPr id="11" name="AutoShape 11"/>
          <p:cNvSpPr/>
          <p:nvPr/>
        </p:nvSpPr>
        <p:spPr>
          <a:xfrm>
            <a:off x="711433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高风险</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案例一</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某公司生产的儿童玩具因设计缺陷导致儿童受伤。通过风险评估发现，该玩具的设计存在安全隐患，且未经过充分的安全测试。公司随后召回产品并改进设计，避免了类似事件的再次发生。</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案例二</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某食品生产企业的产品在抽检中被发现含有有害物质。经过风险评估，发现原料采购环节存在漏洞，导致有害物质混入。企业立即采取措施加强原料采购管理，并对受影响的产品进行召回处理。</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案例三</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某医疗器械制造商的产品因性能不稳定导致医疗事故。风险评估结果显示，该产品的生产工艺存在问题，导致产品质量不稳定。制造商随即改进生产工艺并加强质量控制，确保产品的安全性和稳定性。</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风险评估案例分析</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产品责任风险防范措施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https://d.book118.com/218006110110006036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2024-09-16T03:08:38.298</cp:lastPrinted>
  <dcterms:created xsi:type="dcterms:W3CDTF">2024-09-15T19:08:38Z</dcterms:created>
  <dcterms:modified xsi:type="dcterms:W3CDTF">2024-09-15T19:08:40Z</dcterms:modified>
</cp:coreProperties>
</file>