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E1714-35AF-472A-8F44-889AC5D44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88E11-44E7-402E-89C0-622A2F39F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A36A3-BB11-4E1C-80F0-1F2BB3559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97480-81C5-401D-BEC7-EC6780E60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6034CF-9965-4142-8DA5-A0DD7DF95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457172-33A0-49B5-9253-A94B9ACCB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16539C-AFBE-42D9-8CCD-AF7535AE1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3E084-0A0B-40AA-8355-E3885ED18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D2AA4-D6C3-484A-BE80-01AA7040C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723EF-4FAA-4E95-A90A-1D935AB28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1B775-FE04-4300-8502-2EEA4B5D0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1012003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创新模式社交电商平台运营方案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市场与竞争分析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营销与推广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平台概述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创新模式社交电商平台是一种新型的电子商务平台，结合了社交媒体和电子商务的元素，通过社交互动、用户分享和个性化推荐等方式，为消费者提供更加便捷、智能的购物体验。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该平台通常采用移动端优先的策略，利用社交媒体平台的用户基数和影响力，吸引更多的用户访问和购买商品。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年轻、活跃的消费者，对新鲜事物和个性化购物体验感兴趣。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时尚、潮流、高品质的商品，满足年轻消费者的购物需求。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提供便捷、智能的购物体验，包括个性化推荐、社交互动、用户分享等功能。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利用大数据和人工智能技术，根据用户行为和喜好，提供个性化的商品推荐。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低成本、高效率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采用创新的运营模式，降低成本和提高运营效率，实现商业模式的可持续发展。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用户粘性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通过社交互动和个性化推荐等方式，提高用户粘性和忠诚度，促进商品的销售。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通过社交媒体平台，实现用户之间的互动和分享，提高用户参与度和粘性。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运营策略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用户获取策略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目标用户定位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明确目标用户群体，如年龄、性别、地域、消费习惯等，制定针对性的营销策略。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利用社交媒体平台进行广告投放和内容推广，扩大品牌知名度和曝光率。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通过创造有价值的内容吸引用户，如文章、视频、直播等形式，提高用户粘性和参与度。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合作推广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与其他平台、品牌或达人进行合作，通过互推互粉、共享资源等方式获取更多用户。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保证平台商品质量，提供优质的服务和售后保障，提升用户满意度。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利用大数据和人工智能技术，为用户提供个性化的商品推荐和服务体验。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建立活跃的社区氛围，鼓励用户互动交流，提高用户归属感和参与度。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定期活动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举办促销活动、互动游戏等，吸引用户参与，增加用户粘性。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用户留存策略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优化购物流程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简化购物流程，提高用户体验，降低用户流失率。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推出会员制度，提供会员专享权益，增加用户忠诚度和复购率。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根据用户需求提供个性化定制服务，提高用户满意度和购买意愿。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通过数据分析了解用户需求和行为习惯，优化产品和服务，提高转化率。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用户转化策略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通过社交媒体平台，增强用户粘性，提高用户参与度。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用户粘性高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根据用户兴趣和需求，提供个性化的产品推荐和内容服务。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内容个性化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鼓励用户之间互动交流，增强用户之间的联系和信任感。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提供丰富的商品种类和品牌选择，满足用户一站式购物需求。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000" r="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建立社交媒体社区，为用户提供交流、分享、学习的平台。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根据用户需求和兴趣，提供个性化的产品推荐和服务体验。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创新的产品设计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不断推出新颖、独特的产品，满足用户不断变化的需求。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创新的服务体验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提供高效、便捷、贴心的服务，提升用户满意度和忠诚度。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创新的社区建设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打造有价值的社交媒体社区，增强用户归属感和参与感。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市场与竞争分析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https://d.book118.com/218010120032006032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2024-09-09T13:22:50.844</cp:lastPrinted>
  <dcterms:created xsi:type="dcterms:W3CDTF">2024-09-09T05:22:50Z</dcterms:created>
  <dcterms:modified xsi:type="dcterms:W3CDTF">2024-09-09T05:22:53Z</dcterms:modified>
</cp:coreProperties>
</file>