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svg" ContentType="image/sv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2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320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10.xml" /><Relationship Id="rId11" Type="http://schemas.openxmlformats.org/officeDocument/2006/relationships/tags" Target="../tags/tag11.xml" /><Relationship Id="rId12" Type="http://schemas.openxmlformats.org/officeDocument/2006/relationships/tags" Target="../tags/tag12.xml" /><Relationship Id="rId13" Type="http://schemas.openxmlformats.org/officeDocument/2006/relationships/tags" Target="../tags/tag13.xml" /><Relationship Id="rId14" Type="http://schemas.openxmlformats.org/officeDocument/2006/relationships/tags" Target="../tags/tag14.xml" /><Relationship Id="rId15" Type="http://schemas.openxmlformats.org/officeDocument/2006/relationships/tags" Target="../tags/tag15.xml" /><Relationship Id="rId16" Type="http://schemas.openxmlformats.org/officeDocument/2006/relationships/tags" Target="../tags/tag16.xml" /><Relationship Id="rId17" Type="http://schemas.openxmlformats.org/officeDocument/2006/relationships/tags" Target="../tags/tag17.xml" /><Relationship Id="rId18" Type="http://schemas.openxmlformats.org/officeDocument/2006/relationships/tags" Target="../tags/tag18.xml" /><Relationship Id="rId19" Type="http://schemas.openxmlformats.org/officeDocument/2006/relationships/tags" Target="../tags/tag19.xml" /><Relationship Id="rId2" Type="http://schemas.openxmlformats.org/officeDocument/2006/relationships/tags" Target="../tags/tag2.xml" /><Relationship Id="rId20" Type="http://schemas.openxmlformats.org/officeDocument/2006/relationships/tags" Target="../tags/tag20.xml" /><Relationship Id="rId21" Type="http://schemas.openxmlformats.org/officeDocument/2006/relationships/tags" Target="../tags/tag21.xml" /><Relationship Id="rId22" Type="http://schemas.openxmlformats.org/officeDocument/2006/relationships/tags" Target="../tags/tag22.xml" /><Relationship Id="rId23" Type="http://schemas.openxmlformats.org/officeDocument/2006/relationships/tags" Target="../tags/tag23.xml" /><Relationship Id="rId24" Type="http://schemas.openxmlformats.org/officeDocument/2006/relationships/tags" Target="../tags/tag24.xml" /><Relationship Id="rId25" Type="http://schemas.openxmlformats.org/officeDocument/2006/relationships/tags" Target="../tags/tag25.xml" /><Relationship Id="rId26" Type="http://schemas.openxmlformats.org/officeDocument/2006/relationships/tags" Target="../tags/tag26.xml" /><Relationship Id="rId27" Type="http://schemas.openxmlformats.org/officeDocument/2006/relationships/tags" Target="../tags/tag27.xml" /><Relationship Id="rId28" Type="http://schemas.openxmlformats.org/officeDocument/2006/relationships/tags" Target="../tags/tag28.xml" /><Relationship Id="rId29" Type="http://schemas.openxmlformats.org/officeDocument/2006/relationships/tags" Target="../tags/tag29.xml" /><Relationship Id="rId3" Type="http://schemas.openxmlformats.org/officeDocument/2006/relationships/tags" Target="../tags/tag3.xml" /><Relationship Id="rId30" Type="http://schemas.openxmlformats.org/officeDocument/2006/relationships/slideMaster" Target="../slideMasters/slideMaster2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tags" Target="../tags/tag6.xml" /><Relationship Id="rId7" Type="http://schemas.openxmlformats.org/officeDocument/2006/relationships/tags" Target="../tags/tag7.xml" /><Relationship Id="rId8" Type="http://schemas.openxmlformats.org/officeDocument/2006/relationships/tags" Target="../tags/tag8.xml" /><Relationship Id="rId9" Type="http://schemas.openxmlformats.org/officeDocument/2006/relationships/tags" Target="../tags/tag9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tags" Target="../tags/tag34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5.xml" /><Relationship Id="rId10" Type="http://schemas.openxmlformats.org/officeDocument/2006/relationships/tags" Target="../tags/tag42.xml" /><Relationship Id="rId11" Type="http://schemas.openxmlformats.org/officeDocument/2006/relationships/tags" Target="../tags/tag43.xml" /><Relationship Id="rId12" Type="http://schemas.openxmlformats.org/officeDocument/2006/relationships/tags" Target="../tags/tag44.xml" /><Relationship Id="rId13" Type="http://schemas.openxmlformats.org/officeDocument/2006/relationships/tags" Target="../tags/tag45.xml" /><Relationship Id="rId14" Type="http://schemas.openxmlformats.org/officeDocument/2006/relationships/tags" Target="../tags/tag46.xml" /><Relationship Id="rId15" Type="http://schemas.openxmlformats.org/officeDocument/2006/relationships/tags" Target="../tags/tag47.xml" /><Relationship Id="rId16" Type="http://schemas.openxmlformats.org/officeDocument/2006/relationships/tags" Target="../tags/tag48.xml" /><Relationship Id="rId17" Type="http://schemas.openxmlformats.org/officeDocument/2006/relationships/tags" Target="../tags/tag49.xml" /><Relationship Id="rId18" Type="http://schemas.openxmlformats.org/officeDocument/2006/relationships/tags" Target="../tags/tag50.xml" /><Relationship Id="rId19" Type="http://schemas.openxmlformats.org/officeDocument/2006/relationships/tags" Target="../tags/tag51.xml" /><Relationship Id="rId2" Type="http://schemas.openxmlformats.org/officeDocument/2006/relationships/tags" Target="../tags/tag36.xml" /><Relationship Id="rId20" Type="http://schemas.openxmlformats.org/officeDocument/2006/relationships/tags" Target="../tags/tag52.xml" /><Relationship Id="rId21" Type="http://schemas.openxmlformats.org/officeDocument/2006/relationships/tags" Target="../tags/tag53.xml" /><Relationship Id="rId22" Type="http://schemas.openxmlformats.org/officeDocument/2006/relationships/tags" Target="../tags/tag54.xml" /><Relationship Id="rId23" Type="http://schemas.openxmlformats.org/officeDocument/2006/relationships/tags" Target="../tags/tag55.xml" /><Relationship Id="rId24" Type="http://schemas.openxmlformats.org/officeDocument/2006/relationships/tags" Target="../tags/tag56.xml" /><Relationship Id="rId25" Type="http://schemas.openxmlformats.org/officeDocument/2006/relationships/tags" Target="../tags/tag57.xml" /><Relationship Id="rId26" Type="http://schemas.openxmlformats.org/officeDocument/2006/relationships/tags" Target="../tags/tag58.xml" /><Relationship Id="rId27" Type="http://schemas.openxmlformats.org/officeDocument/2006/relationships/tags" Target="../tags/tag59.xml" /><Relationship Id="rId28" Type="http://schemas.openxmlformats.org/officeDocument/2006/relationships/tags" Target="../tags/tag60.xml" /><Relationship Id="rId29" Type="http://schemas.openxmlformats.org/officeDocument/2006/relationships/tags" Target="../tags/tag61.xml" /><Relationship Id="rId3" Type="http://schemas.openxmlformats.org/officeDocument/2006/relationships/image" Target="../media/image1.png" /><Relationship Id="rId30" Type="http://schemas.openxmlformats.org/officeDocument/2006/relationships/slideMaster" Target="../slideMasters/slideMaster2.xml" /><Relationship Id="rId4" Type="http://schemas.openxmlformats.org/officeDocument/2006/relationships/image" Target="../media/image2.svg" /><Relationship Id="rId5" Type="http://schemas.openxmlformats.org/officeDocument/2006/relationships/tags" Target="../tags/tag37.xml" /><Relationship Id="rId6" Type="http://schemas.openxmlformats.org/officeDocument/2006/relationships/tags" Target="../tags/tag38.xml" /><Relationship Id="rId7" Type="http://schemas.openxmlformats.org/officeDocument/2006/relationships/tags" Target="../tags/tag39.xml" /><Relationship Id="rId8" Type="http://schemas.openxmlformats.org/officeDocument/2006/relationships/tags" Target="../tags/tag40.xml" /><Relationship Id="rId9" Type="http://schemas.openxmlformats.org/officeDocument/2006/relationships/tags" Target="../tags/tag4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10" Type="http://schemas.openxmlformats.org/officeDocument/2006/relationships/tags" Target="../tags/tag67.xml" /><Relationship Id="rId11" Type="http://schemas.openxmlformats.org/officeDocument/2006/relationships/tags" Target="../tags/tag68.xml" /><Relationship Id="rId12" Type="http://schemas.openxmlformats.org/officeDocument/2006/relationships/tags" Target="../tags/tag69.xml" /><Relationship Id="rId13" Type="http://schemas.openxmlformats.org/officeDocument/2006/relationships/tags" Target="../tags/tag70.xml" /><Relationship Id="rId14" Type="http://schemas.openxmlformats.org/officeDocument/2006/relationships/tags" Target="../tags/tag71.xml" /><Relationship Id="rId15" Type="http://schemas.openxmlformats.org/officeDocument/2006/relationships/tags" Target="../tags/tag72.xml" /><Relationship Id="rId16" Type="http://schemas.openxmlformats.org/officeDocument/2006/relationships/tags" Target="../tags/tag73.xml" /><Relationship Id="rId17" Type="http://schemas.openxmlformats.org/officeDocument/2006/relationships/tags" Target="../tags/tag74.xml" /><Relationship Id="rId18" Type="http://schemas.openxmlformats.org/officeDocument/2006/relationships/tags" Target="../tags/tag75.xml" /><Relationship Id="rId19" Type="http://schemas.openxmlformats.org/officeDocument/2006/relationships/tags" Target="../tags/tag76.xml" /><Relationship Id="rId2" Type="http://schemas.openxmlformats.org/officeDocument/2006/relationships/image" Target="../media/image4.svg" /><Relationship Id="rId20" Type="http://schemas.openxmlformats.org/officeDocument/2006/relationships/tags" Target="../tags/tag77.xml" /><Relationship Id="rId21" Type="http://schemas.openxmlformats.org/officeDocument/2006/relationships/tags" Target="../tags/tag78.xml" /><Relationship Id="rId22" Type="http://schemas.openxmlformats.org/officeDocument/2006/relationships/slideMaster" Target="../slideMasters/slideMaster2.xml" /><Relationship Id="rId3" Type="http://schemas.openxmlformats.org/officeDocument/2006/relationships/tags" Target="../tags/tag62.xml" /><Relationship Id="rId4" Type="http://schemas.openxmlformats.org/officeDocument/2006/relationships/image" Target="../media/image5.png" /><Relationship Id="rId5" Type="http://schemas.openxmlformats.org/officeDocument/2006/relationships/image" Target="../media/image6.svg" /><Relationship Id="rId6" Type="http://schemas.openxmlformats.org/officeDocument/2006/relationships/tags" Target="../tags/tag63.xml" /><Relationship Id="rId7" Type="http://schemas.openxmlformats.org/officeDocument/2006/relationships/tags" Target="../tags/tag64.xml" /><Relationship Id="rId8" Type="http://schemas.openxmlformats.org/officeDocument/2006/relationships/tags" Target="../tags/tag65.xml" /><Relationship Id="rId9" Type="http://schemas.openxmlformats.org/officeDocument/2006/relationships/tags" Target="../tags/tag66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9.xml" /><Relationship Id="rId2" Type="http://schemas.openxmlformats.org/officeDocument/2006/relationships/tags" Target="../tags/tag80.xml" /><Relationship Id="rId3" Type="http://schemas.openxmlformats.org/officeDocument/2006/relationships/tags" Target="../tags/tag81.xml" /><Relationship Id="rId4" Type="http://schemas.openxmlformats.org/officeDocument/2006/relationships/tags" Target="../tags/tag82.xml" /><Relationship Id="rId5" Type="http://schemas.openxmlformats.org/officeDocument/2006/relationships/tags" Target="../tags/tag83.xml" /><Relationship Id="rId6" Type="http://schemas.openxmlformats.org/officeDocument/2006/relationships/tags" Target="../tags/tag84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5.xml" /><Relationship Id="rId2" Type="http://schemas.openxmlformats.org/officeDocument/2006/relationships/tags" Target="../tags/tag86.xml" /><Relationship Id="rId3" Type="http://schemas.openxmlformats.org/officeDocument/2006/relationships/tags" Target="../tags/tag87.xml" /><Relationship Id="rId4" Type="http://schemas.openxmlformats.org/officeDocument/2006/relationships/tags" Target="../tags/tag88.xml" /><Relationship Id="rId5" Type="http://schemas.openxmlformats.org/officeDocument/2006/relationships/tags" Target="../tags/tag89.xml" /><Relationship Id="rId6" Type="http://schemas.openxmlformats.org/officeDocument/2006/relationships/tags" Target="../tags/tag90.xml" /><Relationship Id="rId7" Type="http://schemas.openxmlformats.org/officeDocument/2006/relationships/tags" Target="../tags/tag91.xml" /><Relationship Id="rId8" Type="http://schemas.openxmlformats.org/officeDocument/2006/relationships/tags" Target="../tags/tag92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3.xml" /><Relationship Id="rId2" Type="http://schemas.openxmlformats.org/officeDocument/2006/relationships/tags" Target="../tags/tag94.xml" /><Relationship Id="rId3" Type="http://schemas.openxmlformats.org/officeDocument/2006/relationships/tags" Target="../tags/tag95.xml" /><Relationship Id="rId4" Type="http://schemas.openxmlformats.org/officeDocument/2006/relationships/tags" Target="../tags/tag96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7.xml" /><Relationship Id="rId2" Type="http://schemas.openxmlformats.org/officeDocument/2006/relationships/tags" Target="../tags/tag98.xml" /><Relationship Id="rId3" Type="http://schemas.openxmlformats.org/officeDocument/2006/relationships/tags" Target="../tags/tag99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0.xml" /><Relationship Id="rId2" Type="http://schemas.openxmlformats.org/officeDocument/2006/relationships/tags" Target="../tags/tag101.xml" /><Relationship Id="rId3" Type="http://schemas.openxmlformats.org/officeDocument/2006/relationships/tags" Target="../tags/tag102.xml" /><Relationship Id="rId4" Type="http://schemas.openxmlformats.org/officeDocument/2006/relationships/tags" Target="../tags/tag103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4.xml" /><Relationship Id="rId2" Type="http://schemas.openxmlformats.org/officeDocument/2006/relationships/tags" Target="../tags/tag105.xml" /><Relationship Id="rId3" Type="http://schemas.openxmlformats.org/officeDocument/2006/relationships/tags" Target="../tags/tag106.xml" /><Relationship Id="rId4" Type="http://schemas.openxmlformats.org/officeDocument/2006/relationships/tags" Target="../tags/tag107.xml" /><Relationship Id="rId5" Type="http://schemas.openxmlformats.org/officeDocument/2006/relationships/tags" Target="../tags/tag108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116.xml" /><Relationship Id="rId11" Type="http://schemas.openxmlformats.org/officeDocument/2006/relationships/tags" Target="../tags/tag117.xml" /><Relationship Id="rId12" Type="http://schemas.openxmlformats.org/officeDocument/2006/relationships/tags" Target="../tags/tag118.xml" /><Relationship Id="rId13" Type="http://schemas.openxmlformats.org/officeDocument/2006/relationships/tags" Target="../tags/tag119.xml" /><Relationship Id="rId14" Type="http://schemas.openxmlformats.org/officeDocument/2006/relationships/tags" Target="../tags/tag120.xml" /><Relationship Id="rId15" Type="http://schemas.openxmlformats.org/officeDocument/2006/relationships/tags" Target="../tags/tag121.xml" /><Relationship Id="rId16" Type="http://schemas.openxmlformats.org/officeDocument/2006/relationships/tags" Target="../tags/tag122.xml" /><Relationship Id="rId17" Type="http://schemas.openxmlformats.org/officeDocument/2006/relationships/tags" Target="../tags/tag123.xml" /><Relationship Id="rId18" Type="http://schemas.openxmlformats.org/officeDocument/2006/relationships/tags" Target="../tags/tag124.xml" /><Relationship Id="rId19" Type="http://schemas.openxmlformats.org/officeDocument/2006/relationships/tags" Target="../tags/tag125.xml" /><Relationship Id="rId2" Type="http://schemas.openxmlformats.org/officeDocument/2006/relationships/image" Target="../media/image2.svg" /><Relationship Id="rId20" Type="http://schemas.openxmlformats.org/officeDocument/2006/relationships/tags" Target="../tags/tag126.xml" /><Relationship Id="rId21" Type="http://schemas.openxmlformats.org/officeDocument/2006/relationships/tags" Target="../tags/tag127.xml" /><Relationship Id="rId22" Type="http://schemas.openxmlformats.org/officeDocument/2006/relationships/tags" Target="../tags/tag128.xml" /><Relationship Id="rId23" Type="http://schemas.openxmlformats.org/officeDocument/2006/relationships/tags" Target="../tags/tag129.xml" /><Relationship Id="rId24" Type="http://schemas.openxmlformats.org/officeDocument/2006/relationships/tags" Target="../tags/tag130.xml" /><Relationship Id="rId25" Type="http://schemas.openxmlformats.org/officeDocument/2006/relationships/slideMaster" Target="../slideMasters/slideMaster2.xml" /><Relationship Id="rId3" Type="http://schemas.openxmlformats.org/officeDocument/2006/relationships/tags" Target="../tags/tag109.xml" /><Relationship Id="rId4" Type="http://schemas.openxmlformats.org/officeDocument/2006/relationships/tags" Target="../tags/tag110.xml" /><Relationship Id="rId5" Type="http://schemas.openxmlformats.org/officeDocument/2006/relationships/tags" Target="../tags/tag111.xml" /><Relationship Id="rId6" Type="http://schemas.openxmlformats.org/officeDocument/2006/relationships/tags" Target="../tags/tag112.xml" /><Relationship Id="rId7" Type="http://schemas.openxmlformats.org/officeDocument/2006/relationships/tags" Target="../tags/tag113.xml" /><Relationship Id="rId8" Type="http://schemas.openxmlformats.org/officeDocument/2006/relationships/tags" Target="../tags/tag114.xml" /><Relationship Id="rId9" Type="http://schemas.openxmlformats.org/officeDocument/2006/relationships/tags" Target="../tags/tag115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78F18A3-69C0-4B5E-BD87-181E1310F9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C59F8C5-338E-407C-A91D-8CA3C19F13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6C39D1E-378B-4522-8F2A-B1AF5CD5FE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E58CA0A-CCD7-4E81-A1C9-004EF6358C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F6E98D8-CCD7-450D-8004-DCDD952853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A38D646-F583-4F32-9537-3D7F9865BA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0B741A7-B89C-4298-A8B0-EEF4CA29DC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F5E66E9-DDA7-4C31-90AA-6980A732A4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6F368C2-E0AB-4D48-BCEE-61E1F15BC6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46560F-F86B-4AF4-BCCA-B00BBCEC4F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3F26C07-937D-4619-9E47-341CBA6242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任意多边形: 形状 6" descr="波浪2资源 2"/>
          <p:cNvSpPr/>
          <p:nvPr userDrawn="1">
            <p:custDataLst>
              <p:tags r:id="rId1"/>
            </p:custDataLst>
          </p:nvPr>
        </p:nvSpPr>
        <p:spPr>
          <a:xfrm>
            <a:off x="6887209" y="669925"/>
            <a:ext cx="5304791" cy="6192323"/>
          </a:xfrm>
          <a:custGeom>
            <a:gdLst>
              <a:gd name="connsiteX0" fmla="*/ 4946557 w 5304791"/>
              <a:gd name="connsiteY0" fmla="*/ 0 h 6192323"/>
              <a:gd name="connsiteX1" fmla="*/ 5304791 w 5304791"/>
              <a:gd name="connsiteY1" fmla="*/ 0 h 6192323"/>
              <a:gd name="connsiteX2" fmla="*/ 5304791 w 5304791"/>
              <a:gd name="connsiteY2" fmla="*/ 6192323 h 6192323"/>
              <a:gd name="connsiteX3" fmla="*/ 0 w 5304791"/>
              <a:gd name="connsiteY3" fmla="*/ 6192323 h 6192323"/>
              <a:gd name="connsiteX4" fmla="*/ 0 w 5304791"/>
              <a:gd name="connsiteY4" fmla="*/ 4946212 h 6192323"/>
              <a:gd name="connsiteX5" fmla="*/ 818112 w 5304791"/>
              <a:gd name="connsiteY5" fmla="*/ 4128101 h 6192323"/>
              <a:gd name="connsiteX6" fmla="*/ 1295478 w 5304791"/>
              <a:gd name="connsiteY6" fmla="*/ 4128101 h 6192323"/>
              <a:gd name="connsiteX7" fmla="*/ 2064682 w 5304791"/>
              <a:gd name="connsiteY7" fmla="*/ 3358897 h 6192323"/>
              <a:gd name="connsiteX8" fmla="*/ 2064682 w 5304791"/>
              <a:gd name="connsiteY8" fmla="*/ 2881645 h 6192323"/>
              <a:gd name="connsiteX9" fmla="*/ 2882794 w 5304791"/>
              <a:gd name="connsiteY9" fmla="*/ 2063648 h 6192323"/>
              <a:gd name="connsiteX10" fmla="*/ 3360159 w 5304791"/>
              <a:gd name="connsiteY10" fmla="*/ 2063648 h 6192323"/>
              <a:gd name="connsiteX11" fmla="*/ 4129363 w 5304791"/>
              <a:gd name="connsiteY11" fmla="*/ 1294444 h 6192323"/>
              <a:gd name="connsiteX12" fmla="*/ 4129363 w 5304791"/>
              <a:gd name="connsiteY12" fmla="*/ 818112 h 6192323"/>
              <a:gd name="connsiteX13" fmla="*/ 4946557 w 5304791"/>
              <a:gd name="connsiteY13" fmla="*/ 0 h 619232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304791" h="6192323">
                <a:moveTo>
                  <a:pt x="4946557" y="0"/>
                </a:moveTo>
                <a:lnTo>
                  <a:pt x="5304791" y="0"/>
                </a:lnTo>
                <a:lnTo>
                  <a:pt x="5304791" y="6192323"/>
                </a:lnTo>
                <a:lnTo>
                  <a:pt x="0" y="6192323"/>
                </a:lnTo>
                <a:lnTo>
                  <a:pt x="0" y="4946212"/>
                </a:lnTo>
                <a:cubicBezTo>
                  <a:pt x="-63" y="4494356"/>
                  <a:pt x="366255" y="4128032"/>
                  <a:pt x="818112" y="4128101"/>
                </a:cubicBezTo>
                <a:lnTo>
                  <a:pt x="1295478" y="4128101"/>
                </a:lnTo>
                <a:cubicBezTo>
                  <a:pt x="1720296" y="4128101"/>
                  <a:pt x="2064682" y="3783715"/>
                  <a:pt x="2064682" y="3358897"/>
                </a:cubicBezTo>
                <a:lnTo>
                  <a:pt x="2064682" y="2881645"/>
                </a:lnTo>
                <a:cubicBezTo>
                  <a:pt x="2064682" y="2429836"/>
                  <a:pt x="2430984" y="2063580"/>
                  <a:pt x="2882794" y="2063648"/>
                </a:cubicBezTo>
                <a:lnTo>
                  <a:pt x="3360159" y="2063648"/>
                </a:lnTo>
                <a:cubicBezTo>
                  <a:pt x="3784978" y="2063648"/>
                  <a:pt x="4129363" y="1719263"/>
                  <a:pt x="4129363" y="1294444"/>
                </a:cubicBezTo>
                <a:lnTo>
                  <a:pt x="4129363" y="818112"/>
                </a:lnTo>
                <a:cubicBezTo>
                  <a:pt x="4129295" y="366613"/>
                  <a:pt x="4495057" y="444"/>
                  <a:pt x="4946557" y="0"/>
                </a:cubicBezTo>
                <a:close/>
              </a:path>
            </a:pathLst>
          </a:custGeom>
          <a:solidFill>
            <a:schemeClr val="accent1"/>
          </a:solidFill>
          <a:ln w="11469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9" name="椭圆 8"/>
          <p:cNvSpPr/>
          <p:nvPr userDrawn="1">
            <p:custDataLst>
              <p:tags r:id="rId2"/>
            </p:custDataLst>
          </p:nvPr>
        </p:nvSpPr>
        <p:spPr>
          <a:xfrm>
            <a:off x="6767195" y="4498975"/>
            <a:ext cx="1087755" cy="1087755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1" name="椭圆 10"/>
          <p:cNvSpPr/>
          <p:nvPr userDrawn="1">
            <p:custDataLst>
              <p:tags r:id="rId3"/>
            </p:custDataLst>
          </p:nvPr>
        </p:nvSpPr>
        <p:spPr>
          <a:xfrm>
            <a:off x="6614795" y="4346575"/>
            <a:ext cx="1393190" cy="1393190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2" name="椭圆 11"/>
          <p:cNvSpPr/>
          <p:nvPr userDrawn="1">
            <p:custDataLst>
              <p:tags r:id="rId4"/>
            </p:custDataLst>
          </p:nvPr>
        </p:nvSpPr>
        <p:spPr>
          <a:xfrm>
            <a:off x="6464300" y="4196080"/>
            <a:ext cx="1694180" cy="1694180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3" name="椭圆 12"/>
          <p:cNvSpPr/>
          <p:nvPr userDrawn="1">
            <p:custDataLst>
              <p:tags r:id="rId5"/>
            </p:custDataLst>
          </p:nvPr>
        </p:nvSpPr>
        <p:spPr>
          <a:xfrm>
            <a:off x="6318250" y="4050030"/>
            <a:ext cx="1986280" cy="1986280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5" name="椭圆 14"/>
          <p:cNvSpPr/>
          <p:nvPr userDrawn="1">
            <p:custDataLst>
              <p:tags r:id="rId6"/>
            </p:custDataLst>
          </p:nvPr>
        </p:nvSpPr>
        <p:spPr>
          <a:xfrm>
            <a:off x="6158865" y="3890645"/>
            <a:ext cx="2304415" cy="2304415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16" name="组合 15"/>
          <p:cNvGrpSpPr/>
          <p:nvPr userDrawn="1">
            <p:custDataLst>
              <p:tags r:id="rId7"/>
            </p:custDataLst>
          </p:nvPr>
        </p:nvGrpSpPr>
        <p:grpSpPr>
          <a:xfrm rot="5400000">
            <a:off x="1183958" y="384810"/>
            <a:ext cx="328295" cy="850900"/>
            <a:chOff x="8651" y="7205"/>
            <a:chExt cx="807" cy="2089"/>
          </a:xfrm>
          <a:solidFill>
            <a:schemeClr val="accent5"/>
          </a:solidFill>
        </p:grpSpPr>
        <p:grpSp>
          <p:nvGrpSpPr>
            <p:cNvPr id="17" name="组合 16"/>
            <p:cNvGrpSpPr/>
            <p:nvPr/>
          </p:nvGrpSpPr>
          <p:grpSpPr>
            <a:xfrm>
              <a:off x="8651" y="9115"/>
              <a:ext cx="806" cy="179"/>
              <a:chOff x="8651" y="9544"/>
              <a:chExt cx="806" cy="179"/>
            </a:xfrm>
            <a:grpFill/>
          </p:grpSpPr>
          <p:sp>
            <p:nvSpPr>
              <p:cNvPr id="30" name="椭圆 29"/>
              <p:cNvSpPr>
                <a:spLocks noChangeAspect="1"/>
              </p:cNvSpPr>
              <p:nvPr>
                <p:custDataLst>
                  <p:tags r:id="rId8"/>
                </p:custDataLst>
              </p:nvPr>
            </p:nvSpPr>
            <p:spPr>
              <a:xfrm rot="5400000" flipH="1">
                <a:off x="9278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31" name="椭圆 30"/>
              <p:cNvSpPr>
                <a:spLocks noChangeAspect="1"/>
              </p:cNvSpPr>
              <p:nvPr>
                <p:custDataLst>
                  <p:tags r:id="rId9"/>
                </p:custDataLst>
              </p:nvPr>
            </p:nvSpPr>
            <p:spPr>
              <a:xfrm rot="5400000" flipH="1">
                <a:off x="8651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8651" y="8479"/>
              <a:ext cx="807" cy="178"/>
              <a:chOff x="8651" y="8765"/>
              <a:chExt cx="807" cy="178"/>
            </a:xfrm>
            <a:grpFill/>
          </p:grpSpPr>
          <p:sp>
            <p:nvSpPr>
              <p:cNvPr id="28" name="椭圆 27"/>
              <p:cNvSpPr>
                <a:spLocks noChangeAspect="1"/>
              </p:cNvSpPr>
              <p:nvPr>
                <p:custDataLst>
                  <p:tags r:id="rId10"/>
                </p:custDataLst>
              </p:nvPr>
            </p:nvSpPr>
            <p:spPr>
              <a:xfrm rot="5400000" flipH="1">
                <a:off x="9279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29" name="椭圆 28"/>
              <p:cNvSpPr>
                <a:spLocks noChangeAspect="1"/>
              </p:cNvSpPr>
              <p:nvPr>
                <p:custDataLst>
                  <p:tags r:id="rId11"/>
                </p:custDataLst>
              </p:nvPr>
            </p:nvSpPr>
            <p:spPr>
              <a:xfrm rot="5400000" flipH="1">
                <a:off x="8651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21" name="组合 20"/>
            <p:cNvGrpSpPr/>
            <p:nvPr/>
          </p:nvGrpSpPr>
          <p:grpSpPr>
            <a:xfrm>
              <a:off x="8651" y="7842"/>
              <a:ext cx="807" cy="178"/>
              <a:chOff x="8651" y="7985"/>
              <a:chExt cx="807" cy="178"/>
            </a:xfrm>
            <a:grpFill/>
          </p:grpSpPr>
          <p:sp>
            <p:nvSpPr>
              <p:cNvPr id="26" name="椭圆 25"/>
              <p:cNvSpPr>
                <a:spLocks noChangeAspect="1"/>
              </p:cNvSpPr>
              <p:nvPr>
                <p:custDataLst>
                  <p:tags r:id="rId12"/>
                </p:custDataLst>
              </p:nvPr>
            </p:nvSpPr>
            <p:spPr>
              <a:xfrm rot="5400000" flipH="1">
                <a:off x="9279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27" name="椭圆 26"/>
              <p:cNvSpPr>
                <a:spLocks noChangeAspect="1"/>
              </p:cNvSpPr>
              <p:nvPr>
                <p:custDataLst>
                  <p:tags r:id="rId13"/>
                </p:custDataLst>
              </p:nvPr>
            </p:nvSpPr>
            <p:spPr>
              <a:xfrm rot="5400000" flipH="1">
                <a:off x="8651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22" name="组合 21"/>
            <p:cNvGrpSpPr/>
            <p:nvPr/>
          </p:nvGrpSpPr>
          <p:grpSpPr>
            <a:xfrm>
              <a:off x="8651" y="7205"/>
              <a:ext cx="807" cy="178"/>
              <a:chOff x="8651" y="7205"/>
              <a:chExt cx="807" cy="178"/>
            </a:xfrm>
            <a:grpFill/>
          </p:grpSpPr>
          <p:sp>
            <p:nvSpPr>
              <p:cNvPr id="23" name="椭圆 22"/>
              <p:cNvSpPr>
                <a:spLocks noChangeAspect="1"/>
              </p:cNvSpPr>
              <p:nvPr>
                <p:custDataLst>
                  <p:tags r:id="rId14"/>
                </p:custDataLst>
              </p:nvPr>
            </p:nvSpPr>
            <p:spPr>
              <a:xfrm rot="5400000" flipH="1">
                <a:off x="9279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25" name="椭圆 24"/>
              <p:cNvSpPr>
                <a:spLocks noChangeAspect="1"/>
              </p:cNvSpPr>
              <p:nvPr>
                <p:custDataLst>
                  <p:tags r:id="rId15"/>
                </p:custDataLst>
              </p:nvPr>
            </p:nvSpPr>
            <p:spPr>
              <a:xfrm rot="5400000" flipH="1">
                <a:off x="8651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  <p:sp>
        <p:nvSpPr>
          <p:cNvPr id="32" name="任意多边形: 形状 31" descr="波浪1资源 1"/>
          <p:cNvSpPr/>
          <p:nvPr userDrawn="1">
            <p:custDataLst>
              <p:tags r:id="rId16"/>
            </p:custDataLst>
          </p:nvPr>
        </p:nvSpPr>
        <p:spPr>
          <a:xfrm>
            <a:off x="9172576" y="2862604"/>
            <a:ext cx="3019425" cy="3993396"/>
          </a:xfrm>
          <a:custGeom>
            <a:gdLst>
              <a:gd name="connsiteX0" fmla="*/ 3019425 w 3019425"/>
              <a:gd name="connsiteY0" fmla="*/ 0 h 3993396"/>
              <a:gd name="connsiteX1" fmla="*/ 3019425 w 3019425"/>
              <a:gd name="connsiteY1" fmla="*/ 3993396 h 3993396"/>
              <a:gd name="connsiteX2" fmla="*/ 0 w 3019425"/>
              <a:gd name="connsiteY2" fmla="*/ 3993396 h 3993396"/>
              <a:gd name="connsiteX3" fmla="*/ 0 w 3019425"/>
              <a:gd name="connsiteY3" fmla="*/ 3117146 h 3993396"/>
              <a:gd name="connsiteX4" fmla="*/ 460299 w 3019425"/>
              <a:gd name="connsiteY4" fmla="*/ 2656847 h 3993396"/>
              <a:gd name="connsiteX5" fmla="*/ 876250 w 3019425"/>
              <a:gd name="connsiteY5" fmla="*/ 2656847 h 3993396"/>
              <a:gd name="connsiteX6" fmla="*/ 1336549 w 3019425"/>
              <a:gd name="connsiteY6" fmla="*/ 2196783 h 3993396"/>
              <a:gd name="connsiteX7" fmla="*/ 1336549 w 3019425"/>
              <a:gd name="connsiteY7" fmla="*/ 2196666 h 3993396"/>
              <a:gd name="connsiteX8" fmla="*/ 1336549 w 3019425"/>
              <a:gd name="connsiteY8" fmla="*/ 1780714 h 3993396"/>
              <a:gd name="connsiteX9" fmla="*/ 1796731 w 3019425"/>
              <a:gd name="connsiteY9" fmla="*/ 1320415 h 3993396"/>
              <a:gd name="connsiteX10" fmla="*/ 2212800 w 3019425"/>
              <a:gd name="connsiteY10" fmla="*/ 1320415 h 3993396"/>
              <a:gd name="connsiteX11" fmla="*/ 2672981 w 3019425"/>
              <a:gd name="connsiteY11" fmla="*/ 860234 h 3993396"/>
              <a:gd name="connsiteX12" fmla="*/ 2672981 w 3019425"/>
              <a:gd name="connsiteY12" fmla="*/ 860116 h 3993396"/>
              <a:gd name="connsiteX13" fmla="*/ 2672981 w 3019425"/>
              <a:gd name="connsiteY13" fmla="*/ 444400 h 3993396"/>
              <a:gd name="connsiteX14" fmla="*/ 2954111 w 3019425"/>
              <a:gd name="connsiteY14" fmla="*/ 20274 h 3993396"/>
              <a:gd name="connsiteX15" fmla="*/ 3019425 w 3019425"/>
              <a:gd name="connsiteY15" fmla="*/ 0 h 399339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019425" h="3993396">
                <a:moveTo>
                  <a:pt x="3019425" y="0"/>
                </a:moveTo>
                <a:lnTo>
                  <a:pt x="3019425" y="3993396"/>
                </a:lnTo>
                <a:lnTo>
                  <a:pt x="0" y="3993396"/>
                </a:lnTo>
                <a:lnTo>
                  <a:pt x="0" y="3117146"/>
                </a:lnTo>
                <a:cubicBezTo>
                  <a:pt x="0" y="2862930"/>
                  <a:pt x="206083" y="2656847"/>
                  <a:pt x="460299" y="2656847"/>
                </a:cubicBezTo>
                <a:lnTo>
                  <a:pt x="876250" y="2656847"/>
                </a:lnTo>
                <a:cubicBezTo>
                  <a:pt x="1130402" y="2656912"/>
                  <a:pt x="1336484" y="2450934"/>
                  <a:pt x="1336549" y="2196783"/>
                </a:cubicBezTo>
                <a:cubicBezTo>
                  <a:pt x="1336549" y="2196744"/>
                  <a:pt x="1336549" y="2196705"/>
                  <a:pt x="1336549" y="2196666"/>
                </a:cubicBezTo>
                <a:lnTo>
                  <a:pt x="1336549" y="1780714"/>
                </a:lnTo>
                <a:cubicBezTo>
                  <a:pt x="1336549" y="1526544"/>
                  <a:pt x="1542561" y="1320480"/>
                  <a:pt x="1796731" y="1320415"/>
                </a:cubicBezTo>
                <a:lnTo>
                  <a:pt x="2212800" y="1320415"/>
                </a:lnTo>
                <a:cubicBezTo>
                  <a:pt x="2466951" y="1320415"/>
                  <a:pt x="2672981" y="1114385"/>
                  <a:pt x="2672981" y="860234"/>
                </a:cubicBezTo>
                <a:cubicBezTo>
                  <a:pt x="2672981" y="860195"/>
                  <a:pt x="2672981" y="860155"/>
                  <a:pt x="2672981" y="860116"/>
                </a:cubicBezTo>
                <a:lnTo>
                  <a:pt x="2672981" y="444400"/>
                </a:lnTo>
                <a:cubicBezTo>
                  <a:pt x="2672981" y="253738"/>
                  <a:pt x="2788903" y="90151"/>
                  <a:pt x="2954111" y="20274"/>
                </a:cubicBezTo>
                <a:lnTo>
                  <a:pt x="3019425" y="0"/>
                </a:lnTo>
                <a:close/>
              </a:path>
            </a:pathLst>
          </a:custGeom>
          <a:solidFill>
            <a:schemeClr val="accent4"/>
          </a:solidFill>
          <a:ln w="11760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33" name="组合 32"/>
          <p:cNvGrpSpPr/>
          <p:nvPr userDrawn="1">
            <p:custDataLst>
              <p:tags r:id="rId17"/>
            </p:custDataLst>
          </p:nvPr>
        </p:nvGrpSpPr>
        <p:grpSpPr>
          <a:xfrm>
            <a:off x="3089660" y="0"/>
            <a:ext cx="2728840" cy="1364420"/>
            <a:chOff x="3089660" y="0"/>
            <a:chExt cx="2728840" cy="1364420"/>
          </a:xfrm>
        </p:grpSpPr>
        <p:sp>
          <p:nvSpPr>
            <p:cNvPr id="34" name="任意多边形: 形状 33"/>
            <p:cNvSpPr/>
            <p:nvPr>
              <p:custDataLst>
                <p:tags r:id="rId18"/>
              </p:custDataLst>
            </p:nvPr>
          </p:nvSpPr>
          <p:spPr>
            <a:xfrm>
              <a:off x="3825125" y="0"/>
              <a:ext cx="1257910" cy="628955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5" name="任意多边形: 形状 34"/>
            <p:cNvSpPr/>
            <p:nvPr>
              <p:custDataLst>
                <p:tags r:id="rId19"/>
              </p:custDataLst>
            </p:nvPr>
          </p:nvSpPr>
          <p:spPr>
            <a:xfrm>
              <a:off x="3651277" y="0"/>
              <a:ext cx="1605606" cy="802804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altLang="zh-CN"/>
            </a:p>
            <a:p>
              <a:pPr algn="ctr"/>
              <a:endParaRPr lang="zh-CN" altLang="en-US"/>
            </a:p>
          </p:txBody>
        </p:sp>
        <p:sp>
          <p:nvSpPr>
            <p:cNvPr id="36" name="任意多边形: 形状 35"/>
            <p:cNvSpPr/>
            <p:nvPr>
              <p:custDataLst>
                <p:tags r:id="rId20"/>
              </p:custDataLst>
            </p:nvPr>
          </p:nvSpPr>
          <p:spPr>
            <a:xfrm>
              <a:off x="3483452" y="0"/>
              <a:ext cx="1941257" cy="970629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altLang="zh-CN"/>
            </a:p>
            <a:p>
              <a:pPr algn="ctr"/>
              <a:endParaRPr lang="zh-CN" altLang="en-US"/>
            </a:p>
          </p:txBody>
        </p:sp>
        <p:sp>
          <p:nvSpPr>
            <p:cNvPr id="37" name="任意多边形: 形状 36"/>
            <p:cNvSpPr/>
            <p:nvPr>
              <p:custDataLst>
                <p:tags r:id="rId21"/>
              </p:custDataLst>
            </p:nvPr>
          </p:nvSpPr>
          <p:spPr>
            <a:xfrm>
              <a:off x="3301845" y="0"/>
              <a:ext cx="2304471" cy="1152236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altLang="zh-CN"/>
            </a:p>
            <a:p>
              <a:pPr algn="ctr"/>
              <a:endParaRPr lang="zh-CN" altLang="en-US"/>
            </a:p>
          </p:txBody>
        </p:sp>
        <p:sp>
          <p:nvSpPr>
            <p:cNvPr id="38" name="任意多边形: 形状 37"/>
            <p:cNvSpPr/>
            <p:nvPr>
              <p:custDataLst>
                <p:tags r:id="rId22"/>
              </p:custDataLst>
            </p:nvPr>
          </p:nvSpPr>
          <p:spPr>
            <a:xfrm>
              <a:off x="3089660" y="0"/>
              <a:ext cx="2728840" cy="1364420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altLang="zh-CN"/>
            </a:p>
            <a:p>
              <a:pPr algn="ctr"/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3"/>
            </p:custDataLst>
          </p:nvPr>
        </p:nvSpPr>
        <p:spPr>
          <a:xfrm>
            <a:off x="838200" y="2131488"/>
            <a:ext cx="8708376" cy="1800000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accent4"/>
                </a:solidFill>
              </a:defRPr>
            </a:lvl1pPr>
          </a:lstStyle>
          <a:p>
            <a:r>
              <a:rPr lang="zh-CN" altLang="en-US"/>
              <a:t>单击此处编辑母版</a:t>
            </a:r>
            <a:br>
              <a:rPr lang="en-US" altLang="zh-CN"/>
            </a:br>
            <a:r>
              <a:rPr lang="zh-CN" altLang="en-US"/>
              <a:t>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" name="文本占位符 9"/>
          <p:cNvSpPr>
            <a:spLocks noGrp="1"/>
          </p:cNvSpPr>
          <p:nvPr>
            <p:ph type="body" sz="quarter" idx="13" hasCustomPrompt="1"/>
            <p:custDataLst>
              <p:tags r:id="rId27"/>
            </p:custDataLst>
          </p:nvPr>
        </p:nvSpPr>
        <p:spPr>
          <a:xfrm>
            <a:off x="842642" y="5230368"/>
            <a:ext cx="2743199" cy="976128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6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4" hasCustomPrompt="1"/>
            <p:custDataLst>
              <p:tags r:id="rId28"/>
            </p:custDataLst>
          </p:nvPr>
        </p:nvSpPr>
        <p:spPr>
          <a:xfrm>
            <a:off x="3360716" y="4168127"/>
            <a:ext cx="2950805" cy="976128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zh-CN" altLang="en-US"/>
              <a:t>日期时间占位符</a:t>
            </a:r>
            <a:endParaRPr lang="zh-CN" altLang="en-US"/>
          </a:p>
        </p:txBody>
      </p:sp>
      <p:sp>
        <p:nvSpPr>
          <p:cNvPr id="24" name="文本占位符 23"/>
          <p:cNvSpPr>
            <a:spLocks noGrp="1"/>
          </p:cNvSpPr>
          <p:nvPr>
            <p:ph type="body" sz="quarter" idx="17" hasCustomPrompt="1"/>
            <p:custDataLst>
              <p:tags r:id="rId29"/>
            </p:custDataLst>
          </p:nvPr>
        </p:nvSpPr>
        <p:spPr>
          <a:xfrm>
            <a:off x="838200" y="4168895"/>
            <a:ext cx="2463645" cy="976128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圆角矩形 9"/>
          <p:cNvSpPr/>
          <p:nvPr userDrawn="1">
            <p:custDataLst>
              <p:tags r:id="rId2"/>
            </p:custDataLst>
          </p:nvPr>
        </p:nvSpPr>
        <p:spPr>
          <a:xfrm flipH="1">
            <a:off x="2814955" y="2491740"/>
            <a:ext cx="2459990" cy="1563370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5" name="图片 8" descr="波浪3资源 2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0" y="1166495"/>
            <a:ext cx="5691505" cy="5691505"/>
          </a:xfrm>
          <a:prstGeom prst="rect">
            <a:avLst/>
          </a:prstGeom>
        </p:spPr>
      </p:pic>
      <p:grpSp>
        <p:nvGrpSpPr>
          <p:cNvPr id="6" name="组合 5"/>
          <p:cNvGrpSpPr/>
          <p:nvPr userDrawn="1">
            <p:custDataLst>
              <p:tags r:id="rId6"/>
            </p:custDataLst>
          </p:nvPr>
        </p:nvGrpSpPr>
        <p:grpSpPr>
          <a:xfrm>
            <a:off x="5137785" y="4574540"/>
            <a:ext cx="600710" cy="1326515"/>
            <a:chOff x="8651" y="7204"/>
            <a:chExt cx="946" cy="2089"/>
          </a:xfrm>
          <a:solidFill>
            <a:schemeClr val="accent5">
              <a:alpha val="50000"/>
            </a:schemeClr>
          </a:solidFill>
        </p:grpSpPr>
        <p:grpSp>
          <p:nvGrpSpPr>
            <p:cNvPr id="10" name="组合 9"/>
            <p:cNvGrpSpPr/>
            <p:nvPr/>
          </p:nvGrpSpPr>
          <p:grpSpPr>
            <a:xfrm>
              <a:off x="8651" y="9115"/>
              <a:ext cx="945" cy="178"/>
              <a:chOff x="8651" y="9544"/>
              <a:chExt cx="945" cy="178"/>
            </a:xfrm>
            <a:grpFill/>
          </p:grpSpPr>
          <p:sp>
            <p:nvSpPr>
              <p:cNvPr id="20" name="椭圆 19"/>
              <p:cNvSpPr>
                <a:spLocks noChangeAspect="1"/>
              </p:cNvSpPr>
              <p:nvPr>
                <p:custDataLst>
                  <p:tags r:id="rId7"/>
                </p:custDataLst>
              </p:nvPr>
            </p:nvSpPr>
            <p:spPr>
              <a:xfrm rot="5400000" flipH="1">
                <a:off x="9418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21" name="椭圆 20"/>
              <p:cNvSpPr>
                <a:spLocks noChangeAspect="1"/>
              </p:cNvSpPr>
              <p:nvPr>
                <p:custDataLst>
                  <p:tags r:id="rId8"/>
                </p:custDataLst>
              </p:nvPr>
            </p:nvSpPr>
            <p:spPr>
              <a:xfrm rot="5400000" flipH="1">
                <a:off x="8651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>
              <a:off x="8651" y="8478"/>
              <a:ext cx="946" cy="178"/>
              <a:chOff x="8651" y="8764"/>
              <a:chExt cx="946" cy="178"/>
            </a:xfrm>
            <a:grpFill/>
          </p:grpSpPr>
          <p:sp>
            <p:nvSpPr>
              <p:cNvPr id="18" name="椭圆 17"/>
              <p:cNvSpPr>
                <a:spLocks noChangeAspect="1"/>
              </p:cNvSpPr>
              <p:nvPr>
                <p:custDataLst>
                  <p:tags r:id="rId9"/>
                </p:custDataLst>
              </p:nvPr>
            </p:nvSpPr>
            <p:spPr>
              <a:xfrm rot="5400000" flipH="1">
                <a:off x="9419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9" name="椭圆 18"/>
              <p:cNvSpPr>
                <a:spLocks noChangeAspect="1"/>
              </p:cNvSpPr>
              <p:nvPr>
                <p:custDataLst>
                  <p:tags r:id="rId10"/>
                </p:custDataLst>
              </p:nvPr>
            </p:nvSpPr>
            <p:spPr>
              <a:xfrm rot="5400000" flipH="1">
                <a:off x="8651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8651" y="7841"/>
              <a:ext cx="946" cy="178"/>
              <a:chOff x="8651" y="7984"/>
              <a:chExt cx="946" cy="178"/>
            </a:xfrm>
            <a:grpFill/>
          </p:grpSpPr>
          <p:sp>
            <p:nvSpPr>
              <p:cNvPr id="16" name="椭圆 15"/>
              <p:cNvSpPr>
                <a:spLocks noChangeAspect="1"/>
              </p:cNvSpPr>
              <p:nvPr>
                <p:custDataLst>
                  <p:tags r:id="rId11"/>
                </p:custDataLst>
              </p:nvPr>
            </p:nvSpPr>
            <p:spPr>
              <a:xfrm rot="5400000" flipH="1">
                <a:off x="9419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7" name="椭圆 16"/>
              <p:cNvSpPr>
                <a:spLocks noChangeAspect="1"/>
              </p:cNvSpPr>
              <p:nvPr>
                <p:custDataLst>
                  <p:tags r:id="rId12"/>
                </p:custDataLst>
              </p:nvPr>
            </p:nvSpPr>
            <p:spPr>
              <a:xfrm rot="5400000" flipH="1">
                <a:off x="8651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8651" y="7204"/>
              <a:ext cx="946" cy="178"/>
              <a:chOff x="8651" y="7204"/>
              <a:chExt cx="946" cy="178"/>
            </a:xfrm>
            <a:grpFill/>
          </p:grpSpPr>
          <p:sp>
            <p:nvSpPr>
              <p:cNvPr id="14" name="椭圆 13"/>
              <p:cNvSpPr>
                <a:spLocks noChangeAspect="1"/>
              </p:cNvSpPr>
              <p:nvPr>
                <p:custDataLst>
                  <p:tags r:id="rId13"/>
                </p:custDataLst>
              </p:nvPr>
            </p:nvSpPr>
            <p:spPr>
              <a:xfrm rot="5400000" flipH="1">
                <a:off x="9419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5" name="椭圆 14"/>
              <p:cNvSpPr>
                <a:spLocks noChangeAspect="1"/>
              </p:cNvSpPr>
              <p:nvPr>
                <p:custDataLst>
                  <p:tags r:id="rId14"/>
                </p:custDataLst>
              </p:nvPr>
            </p:nvSpPr>
            <p:spPr>
              <a:xfrm rot="5400000" flipH="1">
                <a:off x="8651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  <p:sp>
        <p:nvSpPr>
          <p:cNvPr id="22" name="椭圆 21"/>
          <p:cNvSpPr>
            <a:spLocks noChangeAspect="1"/>
          </p:cNvSpPr>
          <p:nvPr userDrawn="1">
            <p:custDataLst>
              <p:tags r:id="rId15"/>
            </p:custDataLst>
          </p:nvPr>
        </p:nvSpPr>
        <p:spPr>
          <a:xfrm flipH="1">
            <a:off x="1148715" y="1753235"/>
            <a:ext cx="3039745" cy="304038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25" name="组合 24"/>
          <p:cNvGrpSpPr/>
          <p:nvPr userDrawn="1">
            <p:custDataLst>
              <p:tags r:id="rId16"/>
            </p:custDataLst>
          </p:nvPr>
        </p:nvGrpSpPr>
        <p:grpSpPr>
          <a:xfrm rot="5400000">
            <a:off x="1190308" y="172403"/>
            <a:ext cx="467995" cy="1326515"/>
            <a:chOff x="8651" y="7205"/>
            <a:chExt cx="737" cy="2089"/>
          </a:xfrm>
          <a:solidFill>
            <a:schemeClr val="accent2"/>
          </a:solidFill>
        </p:grpSpPr>
        <p:grpSp>
          <p:nvGrpSpPr>
            <p:cNvPr id="26" name="组合 25"/>
            <p:cNvGrpSpPr/>
            <p:nvPr/>
          </p:nvGrpSpPr>
          <p:grpSpPr>
            <a:xfrm>
              <a:off x="8651" y="9115"/>
              <a:ext cx="736" cy="179"/>
              <a:chOff x="8651" y="9544"/>
              <a:chExt cx="736" cy="179"/>
            </a:xfrm>
            <a:grpFill/>
          </p:grpSpPr>
          <p:sp>
            <p:nvSpPr>
              <p:cNvPr id="36" name="椭圆 35"/>
              <p:cNvSpPr>
                <a:spLocks noChangeAspect="1"/>
              </p:cNvSpPr>
              <p:nvPr>
                <p:custDataLst>
                  <p:tags r:id="rId17"/>
                </p:custDataLst>
              </p:nvPr>
            </p:nvSpPr>
            <p:spPr>
              <a:xfrm rot="5400000" flipH="1">
                <a:off x="9208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37" name="椭圆 36"/>
              <p:cNvSpPr>
                <a:spLocks noChangeAspect="1"/>
              </p:cNvSpPr>
              <p:nvPr>
                <p:custDataLst>
                  <p:tags r:id="rId18"/>
                </p:custDataLst>
              </p:nvPr>
            </p:nvSpPr>
            <p:spPr>
              <a:xfrm rot="5400000" flipH="1">
                <a:off x="8651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27" name="组合 26"/>
            <p:cNvGrpSpPr/>
            <p:nvPr/>
          </p:nvGrpSpPr>
          <p:grpSpPr>
            <a:xfrm>
              <a:off x="8651" y="8479"/>
              <a:ext cx="737" cy="178"/>
              <a:chOff x="8651" y="8765"/>
              <a:chExt cx="737" cy="178"/>
            </a:xfrm>
            <a:grpFill/>
          </p:grpSpPr>
          <p:sp>
            <p:nvSpPr>
              <p:cNvPr id="34" name="椭圆 33"/>
              <p:cNvSpPr>
                <a:spLocks noChangeAspect="1"/>
              </p:cNvSpPr>
              <p:nvPr>
                <p:custDataLst>
                  <p:tags r:id="rId19"/>
                </p:custDataLst>
              </p:nvPr>
            </p:nvSpPr>
            <p:spPr>
              <a:xfrm rot="5400000" flipH="1">
                <a:off x="9209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35" name="椭圆 34"/>
              <p:cNvSpPr>
                <a:spLocks noChangeAspect="1"/>
              </p:cNvSpPr>
              <p:nvPr>
                <p:custDataLst>
                  <p:tags r:id="rId20"/>
                </p:custDataLst>
              </p:nvPr>
            </p:nvSpPr>
            <p:spPr>
              <a:xfrm rot="5400000" flipH="1">
                <a:off x="8651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28" name="组合 27"/>
            <p:cNvGrpSpPr/>
            <p:nvPr/>
          </p:nvGrpSpPr>
          <p:grpSpPr>
            <a:xfrm>
              <a:off x="8651" y="7842"/>
              <a:ext cx="737" cy="178"/>
              <a:chOff x="8651" y="7985"/>
              <a:chExt cx="737" cy="178"/>
            </a:xfrm>
            <a:grpFill/>
          </p:grpSpPr>
          <p:sp>
            <p:nvSpPr>
              <p:cNvPr id="32" name="椭圆 31"/>
              <p:cNvSpPr>
                <a:spLocks noChangeAspect="1"/>
              </p:cNvSpPr>
              <p:nvPr>
                <p:custDataLst>
                  <p:tags r:id="rId21"/>
                </p:custDataLst>
              </p:nvPr>
            </p:nvSpPr>
            <p:spPr>
              <a:xfrm rot="5400000" flipH="1">
                <a:off x="9209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33" name="椭圆 32"/>
              <p:cNvSpPr>
                <a:spLocks noChangeAspect="1"/>
              </p:cNvSpPr>
              <p:nvPr>
                <p:custDataLst>
                  <p:tags r:id="rId22"/>
                </p:custDataLst>
              </p:nvPr>
            </p:nvSpPr>
            <p:spPr>
              <a:xfrm rot="5400000" flipH="1">
                <a:off x="8651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29" name="组合 28"/>
            <p:cNvGrpSpPr/>
            <p:nvPr/>
          </p:nvGrpSpPr>
          <p:grpSpPr>
            <a:xfrm>
              <a:off x="8651" y="7205"/>
              <a:ext cx="737" cy="178"/>
              <a:chOff x="8651" y="7205"/>
              <a:chExt cx="737" cy="178"/>
            </a:xfrm>
            <a:grpFill/>
          </p:grpSpPr>
          <p:sp>
            <p:nvSpPr>
              <p:cNvPr id="30" name="椭圆 29"/>
              <p:cNvSpPr>
                <a:spLocks noChangeAspect="1"/>
              </p:cNvSpPr>
              <p:nvPr>
                <p:custDataLst>
                  <p:tags r:id="rId23"/>
                </p:custDataLst>
              </p:nvPr>
            </p:nvSpPr>
            <p:spPr>
              <a:xfrm rot="5400000" flipH="1">
                <a:off x="9209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31" name="椭圆 30"/>
              <p:cNvSpPr>
                <a:spLocks noChangeAspect="1"/>
              </p:cNvSpPr>
              <p:nvPr>
                <p:custDataLst>
                  <p:tags r:id="rId24"/>
                </p:custDataLst>
              </p:nvPr>
            </p:nvSpPr>
            <p:spPr>
              <a:xfrm rot="5400000" flipH="1">
                <a:off x="8651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  <p:sp>
        <p:nvSpPr>
          <p:cNvPr id="38" name="任意多边形: 形状 37"/>
          <p:cNvSpPr/>
          <p:nvPr userDrawn="1">
            <p:custDataLst>
              <p:tags r:id="rId25"/>
            </p:custDataLst>
          </p:nvPr>
        </p:nvSpPr>
        <p:spPr>
          <a:xfrm>
            <a:off x="0" y="5255895"/>
            <a:ext cx="1689100" cy="1172846"/>
          </a:xfrm>
          <a:custGeom>
            <a:gdLst>
              <a:gd name="connsiteX0" fmla="*/ 0 w 1689100"/>
              <a:gd name="connsiteY0" fmla="*/ 0 h 1172846"/>
              <a:gd name="connsiteX1" fmla="*/ 1102677 w 1689100"/>
              <a:gd name="connsiteY1" fmla="*/ 0 h 1172846"/>
              <a:gd name="connsiteX2" fmla="*/ 1677186 w 1689100"/>
              <a:gd name="connsiteY2" fmla="*/ 468238 h 1172846"/>
              <a:gd name="connsiteX3" fmla="*/ 1689100 w 1689100"/>
              <a:gd name="connsiteY3" fmla="*/ 586423 h 1172846"/>
              <a:gd name="connsiteX4" fmla="*/ 1677186 w 1689100"/>
              <a:gd name="connsiteY4" fmla="*/ 704607 h 1172846"/>
              <a:gd name="connsiteX5" fmla="*/ 1102677 w 1689100"/>
              <a:gd name="connsiteY5" fmla="*/ 1172845 h 1172846"/>
              <a:gd name="connsiteX6" fmla="*/ 0 w 1689100"/>
              <a:gd name="connsiteY6" fmla="*/ 1172846 h 1172846"/>
              <a:gd name="connsiteX7" fmla="*/ 0 w 1689100"/>
              <a:gd name="connsiteY7" fmla="*/ 0 h 11728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89100" h="1172846">
                <a:moveTo>
                  <a:pt x="0" y="0"/>
                </a:moveTo>
                <a:lnTo>
                  <a:pt x="1102677" y="0"/>
                </a:lnTo>
                <a:cubicBezTo>
                  <a:pt x="1386065" y="0"/>
                  <a:pt x="1622504" y="201016"/>
                  <a:pt x="1677186" y="468238"/>
                </a:cubicBezTo>
                <a:lnTo>
                  <a:pt x="1689100" y="586423"/>
                </a:lnTo>
                <a:lnTo>
                  <a:pt x="1677186" y="704607"/>
                </a:lnTo>
                <a:cubicBezTo>
                  <a:pt x="1622504" y="971830"/>
                  <a:pt x="1386065" y="1172845"/>
                  <a:pt x="1102677" y="1172845"/>
                </a:cubicBezTo>
                <a:lnTo>
                  <a:pt x="0" y="117284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6"/>
            </p:custDataLst>
          </p:nvPr>
        </p:nvSpPr>
        <p:spPr>
          <a:xfrm>
            <a:off x="1205556" y="1883753"/>
            <a:ext cx="2880000" cy="1644003"/>
          </a:xfrm>
        </p:spPr>
        <p:txBody>
          <a:bodyPr anchor="b">
            <a:normAutofit/>
          </a:bodyPr>
          <a:lstStyle>
            <a:lvl1pPr algn="ctr" rtl="0">
              <a:defRPr sz="6000">
                <a:solidFill>
                  <a:schemeClr val="bg1"/>
                </a:solidFill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7"/>
            </p:custDataLst>
          </p:nvPr>
        </p:nvSpPr>
        <p:spPr>
          <a:xfrm>
            <a:off x="1205557" y="3616668"/>
            <a:ext cx="2880000" cy="1071220"/>
          </a:xfrm>
        </p:spPr>
        <p:txBody>
          <a:bodyPr anchor="t"/>
          <a:lstStyle>
            <a:lvl1pPr marL="0" indent="0" algn="ctr">
              <a:buNone/>
              <a:defRPr sz="24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副标题</a:t>
            </a:r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2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29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波浪3资源 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flipV="1">
            <a:off x="8143875" y="0"/>
            <a:ext cx="4048125" cy="4048125"/>
          </a:xfrm>
          <a:prstGeom prst="rect">
            <a:avLst/>
          </a:prstGeom>
        </p:spPr>
      </p:pic>
      <p:pic>
        <p:nvPicPr>
          <p:cNvPr id="9" name="图片 4" descr="波浪3资源 2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0" y="1972310"/>
            <a:ext cx="4885690" cy="4885690"/>
          </a:xfrm>
          <a:prstGeom prst="rect">
            <a:avLst/>
          </a:prstGeom>
        </p:spPr>
      </p:pic>
      <p:sp>
        <p:nvSpPr>
          <p:cNvPr id="11" name="椭圆 10"/>
          <p:cNvSpPr/>
          <p:nvPr userDrawn="1">
            <p:custDataLst>
              <p:tags r:id="rId7"/>
            </p:custDataLst>
          </p:nvPr>
        </p:nvSpPr>
        <p:spPr>
          <a:xfrm>
            <a:off x="1337945" y="4248785"/>
            <a:ext cx="1040130" cy="1040130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2" name="椭圆 11"/>
          <p:cNvSpPr/>
          <p:nvPr userDrawn="1">
            <p:custDataLst>
              <p:tags r:id="rId8"/>
            </p:custDataLst>
          </p:nvPr>
        </p:nvSpPr>
        <p:spPr>
          <a:xfrm>
            <a:off x="1191895" y="4102735"/>
            <a:ext cx="1332230" cy="1332230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3" name="椭圆 12"/>
          <p:cNvSpPr/>
          <p:nvPr userDrawn="1">
            <p:custDataLst>
              <p:tags r:id="rId9"/>
            </p:custDataLst>
          </p:nvPr>
        </p:nvSpPr>
        <p:spPr>
          <a:xfrm>
            <a:off x="1048385" y="3959225"/>
            <a:ext cx="1620520" cy="1620520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4" name="椭圆 13"/>
          <p:cNvSpPr/>
          <p:nvPr userDrawn="1">
            <p:custDataLst>
              <p:tags r:id="rId10"/>
            </p:custDataLst>
          </p:nvPr>
        </p:nvSpPr>
        <p:spPr>
          <a:xfrm>
            <a:off x="908685" y="3819525"/>
            <a:ext cx="1899920" cy="1899920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5" name="椭圆 14"/>
          <p:cNvSpPr/>
          <p:nvPr userDrawn="1">
            <p:custDataLst>
              <p:tags r:id="rId11"/>
            </p:custDataLst>
          </p:nvPr>
        </p:nvSpPr>
        <p:spPr>
          <a:xfrm>
            <a:off x="756285" y="3667125"/>
            <a:ext cx="2204085" cy="2204085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7" name="椭圆 16"/>
          <p:cNvSpPr/>
          <p:nvPr userDrawn="1">
            <p:custDataLst>
              <p:tags r:id="rId12"/>
            </p:custDataLst>
          </p:nvPr>
        </p:nvSpPr>
        <p:spPr>
          <a:xfrm>
            <a:off x="9814560" y="1293495"/>
            <a:ext cx="992505" cy="992505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8" name="椭圆 17"/>
          <p:cNvSpPr/>
          <p:nvPr userDrawn="1">
            <p:custDataLst>
              <p:tags r:id="rId13"/>
            </p:custDataLst>
          </p:nvPr>
        </p:nvSpPr>
        <p:spPr>
          <a:xfrm>
            <a:off x="9675495" y="1154430"/>
            <a:ext cx="1271270" cy="1271270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9" name="椭圆 18"/>
          <p:cNvSpPr/>
          <p:nvPr userDrawn="1">
            <p:custDataLst>
              <p:tags r:id="rId14"/>
            </p:custDataLst>
          </p:nvPr>
        </p:nvSpPr>
        <p:spPr>
          <a:xfrm>
            <a:off x="9538335" y="1017270"/>
            <a:ext cx="1546225" cy="1546225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0" name="椭圆 19"/>
          <p:cNvSpPr/>
          <p:nvPr userDrawn="1">
            <p:custDataLst>
              <p:tags r:id="rId15"/>
            </p:custDataLst>
          </p:nvPr>
        </p:nvSpPr>
        <p:spPr>
          <a:xfrm>
            <a:off x="9404985" y="883920"/>
            <a:ext cx="1812925" cy="1812925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1" name="椭圆 20"/>
          <p:cNvSpPr/>
          <p:nvPr userDrawn="1">
            <p:custDataLst>
              <p:tags r:id="rId16"/>
            </p:custDataLst>
          </p:nvPr>
        </p:nvSpPr>
        <p:spPr>
          <a:xfrm>
            <a:off x="9259570" y="738505"/>
            <a:ext cx="2103120" cy="2103120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7"/>
            </p:custDataLst>
          </p:nvPr>
        </p:nvSpPr>
        <p:spPr>
          <a:xfrm>
            <a:off x="1526400" y="3266144"/>
            <a:ext cx="9144000" cy="2006395"/>
          </a:xfrm>
        </p:spPr>
        <p:txBody>
          <a:bodyPr anchor="t">
            <a:normAutofit/>
          </a:bodyPr>
          <a:lstStyle>
            <a:lvl1pPr algn="ctr">
              <a:defRPr sz="4800"/>
            </a:lvl1pPr>
          </a:lstStyle>
          <a:p>
            <a:r>
              <a:rPr lang="zh-CN" altLang="en-US"/>
              <a:t>单击编辑母版标题样式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8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0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3" hasCustomPrompt="1"/>
            <p:custDataLst>
              <p:tags r:id="rId21"/>
            </p:custDataLst>
          </p:nvPr>
        </p:nvSpPr>
        <p:spPr>
          <a:xfrm>
            <a:off x="1524000" y="856666"/>
            <a:ext cx="9144000" cy="2203901"/>
          </a:xfrm>
        </p:spPr>
        <p:txBody>
          <a:bodyPr anchor="b">
            <a:normAutofit/>
          </a:bodyPr>
          <a:lstStyle>
            <a:lvl1pPr marL="0" indent="0" algn="ctr">
              <a:buNone/>
              <a:defRPr sz="6000" b="1">
                <a:ln>
                  <a:solidFill>
                    <a:schemeClr val="accent4">
                      <a:alpha val="40000"/>
                    </a:schemeClr>
                  </a:solidFill>
                </a:ln>
                <a:noFill/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8" descr="波浪3资源 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23" name="椭圆 22"/>
          <p:cNvSpPr>
            <a:spLocks noChangeAspect="1"/>
          </p:cNvSpPr>
          <p:nvPr userDrawn="1">
            <p:custDataLst>
              <p:tags r:id="rId4"/>
            </p:custDataLst>
          </p:nvPr>
        </p:nvSpPr>
        <p:spPr>
          <a:xfrm rot="10800000">
            <a:off x="8393430" y="658495"/>
            <a:ext cx="113665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5" name="椭圆 24"/>
          <p:cNvSpPr>
            <a:spLocks noChangeAspect="1"/>
          </p:cNvSpPr>
          <p:nvPr userDrawn="1">
            <p:custDataLst>
              <p:tags r:id="rId5"/>
            </p:custDataLst>
          </p:nvPr>
        </p:nvSpPr>
        <p:spPr>
          <a:xfrm rot="10800000">
            <a:off x="8393430" y="1012190"/>
            <a:ext cx="113665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1" name="椭圆 20"/>
          <p:cNvSpPr>
            <a:spLocks noChangeAspect="1"/>
          </p:cNvSpPr>
          <p:nvPr userDrawn="1">
            <p:custDataLst>
              <p:tags r:id="rId6"/>
            </p:custDataLst>
          </p:nvPr>
        </p:nvSpPr>
        <p:spPr>
          <a:xfrm rot="10800000">
            <a:off x="8797925" y="65786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2" name="椭圆 21"/>
          <p:cNvSpPr>
            <a:spLocks noChangeAspect="1"/>
          </p:cNvSpPr>
          <p:nvPr userDrawn="1">
            <p:custDataLst>
              <p:tags r:id="rId7"/>
            </p:custDataLst>
          </p:nvPr>
        </p:nvSpPr>
        <p:spPr>
          <a:xfrm rot="10800000">
            <a:off x="8797925" y="101219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7" name="椭圆 16"/>
          <p:cNvSpPr>
            <a:spLocks noChangeAspect="1"/>
          </p:cNvSpPr>
          <p:nvPr userDrawn="1">
            <p:custDataLst>
              <p:tags r:id="rId8"/>
            </p:custDataLst>
          </p:nvPr>
        </p:nvSpPr>
        <p:spPr>
          <a:xfrm rot="10800000">
            <a:off x="9202420" y="65786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9" name="椭圆 18"/>
          <p:cNvSpPr>
            <a:spLocks noChangeAspect="1"/>
          </p:cNvSpPr>
          <p:nvPr userDrawn="1">
            <p:custDataLst>
              <p:tags r:id="rId9"/>
            </p:custDataLst>
          </p:nvPr>
        </p:nvSpPr>
        <p:spPr>
          <a:xfrm rot="10800000">
            <a:off x="9202420" y="101219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5" name="椭圆 14"/>
          <p:cNvSpPr>
            <a:spLocks noChangeAspect="1"/>
          </p:cNvSpPr>
          <p:nvPr userDrawn="1">
            <p:custDataLst>
              <p:tags r:id="rId10"/>
            </p:custDataLst>
          </p:nvPr>
        </p:nvSpPr>
        <p:spPr>
          <a:xfrm rot="10800000">
            <a:off x="9606915" y="65786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6" name="椭圆 15"/>
          <p:cNvSpPr>
            <a:spLocks noChangeAspect="1"/>
          </p:cNvSpPr>
          <p:nvPr userDrawn="1">
            <p:custDataLst>
              <p:tags r:id="rId11"/>
            </p:custDataLst>
          </p:nvPr>
        </p:nvSpPr>
        <p:spPr>
          <a:xfrm rot="10800000">
            <a:off x="9606915" y="101219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6" name="任意多边形: 形状 25"/>
          <p:cNvSpPr/>
          <p:nvPr userDrawn="1">
            <p:custDataLst>
              <p:tags r:id="rId12"/>
            </p:custDataLst>
          </p:nvPr>
        </p:nvSpPr>
        <p:spPr>
          <a:xfrm>
            <a:off x="9776460" y="4785995"/>
            <a:ext cx="2415540" cy="1172846"/>
          </a:xfrm>
          <a:custGeom>
            <a:gdLst>
              <a:gd name="connsiteX0" fmla="*/ 586423 w 2415540"/>
              <a:gd name="connsiteY0" fmla="*/ 0 h 1172846"/>
              <a:gd name="connsiteX1" fmla="*/ 2415540 w 2415540"/>
              <a:gd name="connsiteY1" fmla="*/ 0 h 1172846"/>
              <a:gd name="connsiteX2" fmla="*/ 2415540 w 2415540"/>
              <a:gd name="connsiteY2" fmla="*/ 1172846 h 1172846"/>
              <a:gd name="connsiteX3" fmla="*/ 586423 w 2415540"/>
              <a:gd name="connsiteY3" fmla="*/ 1172845 h 1172846"/>
              <a:gd name="connsiteX4" fmla="*/ 11914 w 2415540"/>
              <a:gd name="connsiteY4" fmla="*/ 704607 h 1172846"/>
              <a:gd name="connsiteX5" fmla="*/ 0 w 2415540"/>
              <a:gd name="connsiteY5" fmla="*/ 586423 h 1172846"/>
              <a:gd name="connsiteX6" fmla="*/ 11914 w 2415540"/>
              <a:gd name="connsiteY6" fmla="*/ 468238 h 1172846"/>
              <a:gd name="connsiteX7" fmla="*/ 586423 w 2415540"/>
              <a:gd name="connsiteY7" fmla="*/ 0 h 11728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15540" h="1172846">
                <a:moveTo>
                  <a:pt x="586423" y="0"/>
                </a:moveTo>
                <a:lnTo>
                  <a:pt x="2415540" y="0"/>
                </a:lnTo>
                <a:lnTo>
                  <a:pt x="2415540" y="1172846"/>
                </a:lnTo>
                <a:lnTo>
                  <a:pt x="586423" y="1172845"/>
                </a:lnTo>
                <a:cubicBezTo>
                  <a:pt x="303035" y="1172845"/>
                  <a:pt x="66596" y="971830"/>
                  <a:pt x="11914" y="704607"/>
                </a:cubicBezTo>
                <a:lnTo>
                  <a:pt x="0" y="586423"/>
                </a:lnTo>
                <a:lnTo>
                  <a:pt x="11914" y="468238"/>
                </a:lnTo>
                <a:cubicBezTo>
                  <a:pt x="66596" y="201016"/>
                  <a:pt x="303035" y="0"/>
                  <a:pt x="58642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8" name="任意多边形: 形状 27"/>
          <p:cNvSpPr/>
          <p:nvPr userDrawn="1">
            <p:custDataLst>
              <p:tags r:id="rId13"/>
            </p:custDataLst>
          </p:nvPr>
        </p:nvSpPr>
        <p:spPr>
          <a:xfrm>
            <a:off x="1626870" y="0"/>
            <a:ext cx="1257935" cy="628650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9" name="任意多边形: 形状 28"/>
          <p:cNvSpPr/>
          <p:nvPr userDrawn="1">
            <p:custDataLst>
              <p:tags r:id="rId14"/>
            </p:custDataLst>
          </p:nvPr>
        </p:nvSpPr>
        <p:spPr>
          <a:xfrm>
            <a:off x="1452880" y="0"/>
            <a:ext cx="1605915" cy="802640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  <a:p>
            <a:pPr algn="ctr"/>
            <a:endParaRPr lang="zh-CN" altLang="en-US"/>
          </a:p>
        </p:txBody>
      </p:sp>
      <p:sp>
        <p:nvSpPr>
          <p:cNvPr id="30" name="任意多边形: 形状 29"/>
          <p:cNvSpPr/>
          <p:nvPr userDrawn="1">
            <p:custDataLst>
              <p:tags r:id="rId15"/>
            </p:custDataLst>
          </p:nvPr>
        </p:nvSpPr>
        <p:spPr>
          <a:xfrm>
            <a:off x="1285240" y="0"/>
            <a:ext cx="1941195" cy="970915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  <a:p>
            <a:pPr algn="ctr"/>
            <a:endParaRPr lang="zh-CN" altLang="en-US"/>
          </a:p>
        </p:txBody>
      </p:sp>
      <p:sp>
        <p:nvSpPr>
          <p:cNvPr id="31" name="任意多边形: 形状 30"/>
          <p:cNvSpPr/>
          <p:nvPr userDrawn="1">
            <p:custDataLst>
              <p:tags r:id="rId16"/>
            </p:custDataLst>
          </p:nvPr>
        </p:nvSpPr>
        <p:spPr>
          <a:xfrm>
            <a:off x="1103630" y="0"/>
            <a:ext cx="2304415" cy="1152525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  <a:p>
            <a:pPr algn="ctr"/>
            <a:endParaRPr lang="zh-CN" altLang="en-US"/>
          </a:p>
        </p:txBody>
      </p:sp>
      <p:sp>
        <p:nvSpPr>
          <p:cNvPr id="32" name="任意多边形: 形状 31"/>
          <p:cNvSpPr/>
          <p:nvPr userDrawn="1">
            <p:custDataLst>
              <p:tags r:id="rId17"/>
            </p:custDataLst>
          </p:nvPr>
        </p:nvSpPr>
        <p:spPr>
          <a:xfrm>
            <a:off x="890905" y="0"/>
            <a:ext cx="2728595" cy="1364615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2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8"/>
            </p:custDataLst>
          </p:nvPr>
        </p:nvSpPr>
        <p:spPr>
          <a:xfrm>
            <a:off x="838200" y="1200313"/>
            <a:ext cx="8768398" cy="2255687"/>
          </a:xfrm>
        </p:spPr>
        <p:txBody>
          <a:bodyPr anchor="b"/>
          <a:lstStyle>
            <a:lvl1pPr algn="l">
              <a:lnSpc>
                <a:spcPct val="100000"/>
              </a:lnSpc>
              <a:defRPr sz="6000"/>
            </a:lvl1pPr>
          </a:lstStyle>
          <a:p>
            <a:r>
              <a:rPr lang="zh-CN" altLang="en-US"/>
              <a:t>单击编辑母版标题样式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文本占位符 9"/>
          <p:cNvSpPr>
            <a:spLocks noGrp="1"/>
          </p:cNvSpPr>
          <p:nvPr>
            <p:ph type="body" sz="quarter" idx="13" hasCustomPrompt="1"/>
            <p:custDataLst>
              <p:tags r:id="rId22"/>
            </p:custDataLst>
          </p:nvPr>
        </p:nvSpPr>
        <p:spPr>
          <a:xfrm>
            <a:off x="886326" y="5123536"/>
            <a:ext cx="5711905" cy="834976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6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4" hasCustomPrompt="1"/>
            <p:custDataLst>
              <p:tags r:id="rId23"/>
            </p:custDataLst>
          </p:nvPr>
        </p:nvSpPr>
        <p:spPr>
          <a:xfrm>
            <a:off x="3718231" y="3919467"/>
            <a:ext cx="2880000" cy="102560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zh-CN" altLang="en-US"/>
              <a:t>日期时间占位符</a:t>
            </a:r>
            <a:endParaRPr lang="zh-CN" altLang="en-US"/>
          </a:p>
        </p:txBody>
      </p:sp>
      <p:sp>
        <p:nvSpPr>
          <p:cNvPr id="24" name="文本占位符 23"/>
          <p:cNvSpPr>
            <a:spLocks noGrp="1"/>
          </p:cNvSpPr>
          <p:nvPr>
            <p:ph type="body" sz="quarter" idx="17" hasCustomPrompt="1"/>
            <p:custDataLst>
              <p:tags r:id="rId24"/>
            </p:custDataLst>
          </p:nvPr>
        </p:nvSpPr>
        <p:spPr>
          <a:xfrm>
            <a:off x="886326" y="3921543"/>
            <a:ext cx="2743200" cy="102560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131.xml" /><Relationship Id="rId13" Type="http://schemas.openxmlformats.org/officeDocument/2006/relationships/tags" Target="../tags/tag132.xml" /><Relationship Id="rId14" Type="http://schemas.openxmlformats.org/officeDocument/2006/relationships/tags" Target="../tags/tag133.xml" /><Relationship Id="rId15" Type="http://schemas.openxmlformats.org/officeDocument/2006/relationships/tags" Target="../tags/tag134.xml" /><Relationship Id="rId16" Type="http://schemas.openxmlformats.org/officeDocument/2006/relationships/tags" Target="../tags/tag135.xml" /><Relationship Id="rId17" Type="http://schemas.openxmlformats.org/officeDocument/2006/relationships/tags" Target="../tags/tag136.xml" /><Relationship Id="rId18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KSO_TEMPLATE" hidden="1"/>
          <p:cNvSpPr/>
          <p:nvPr userDrawn="1">
            <p:custDataLst>
              <p:tags r:id="rId17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kern="1200">
          <a:solidFill>
            <a:schemeClr val="accent4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137.xml" /><Relationship Id="rId3" Type="http://schemas.openxmlformats.org/officeDocument/2006/relationships/tags" Target="../tags/tag138.xml" /><Relationship Id="rId4" Type="http://schemas.openxmlformats.org/officeDocument/2006/relationships/tags" Target="../tags/tag139.xml" /><Relationship Id="rId5" Type="http://schemas.openxmlformats.org/officeDocument/2006/relationships/tags" Target="../tags/tag140.xml" /><Relationship Id="rId6" Type="http://schemas.openxmlformats.org/officeDocument/2006/relationships/tags" Target="../tags/tag14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50.xml" /><Relationship Id="rId11" Type="http://schemas.openxmlformats.org/officeDocument/2006/relationships/tags" Target="../tags/tag151.xml" /><Relationship Id="rId12" Type="http://schemas.openxmlformats.org/officeDocument/2006/relationships/tags" Target="../tags/tag152.xml" /><Relationship Id="rId13" Type="http://schemas.openxmlformats.org/officeDocument/2006/relationships/tags" Target="../tags/tag153.xml" /><Relationship Id="rId14" Type="http://schemas.openxmlformats.org/officeDocument/2006/relationships/tags" Target="../tags/tag154.xml" /><Relationship Id="rId2" Type="http://schemas.openxmlformats.org/officeDocument/2006/relationships/tags" Target="../tags/tag142.xml" /><Relationship Id="rId3" Type="http://schemas.openxmlformats.org/officeDocument/2006/relationships/tags" Target="../tags/tag143.xml" /><Relationship Id="rId4" Type="http://schemas.openxmlformats.org/officeDocument/2006/relationships/tags" Target="../tags/tag144.xml" /><Relationship Id="rId5" Type="http://schemas.openxmlformats.org/officeDocument/2006/relationships/tags" Target="../tags/tag145.xml" /><Relationship Id="rId6" Type="http://schemas.openxmlformats.org/officeDocument/2006/relationships/tags" Target="../tags/tag146.xml" /><Relationship Id="rId7" Type="http://schemas.openxmlformats.org/officeDocument/2006/relationships/tags" Target="../tags/tag147.xml" /><Relationship Id="rId8" Type="http://schemas.openxmlformats.org/officeDocument/2006/relationships/tags" Target="../tags/tag148.xml" /><Relationship Id="rId9" Type="http://schemas.openxmlformats.org/officeDocument/2006/relationships/tags" Target="../tags/tag149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55.xml" /><Relationship Id="rId3" Type="http://schemas.openxmlformats.org/officeDocument/2006/relationships/tags" Target="../tags/tag156.xml" /><Relationship Id="rId4" Type="http://schemas.openxmlformats.org/officeDocument/2006/relationships/tags" Target="../tags/tag15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6.xml" /><Relationship Id="rId11" Type="http://schemas.openxmlformats.org/officeDocument/2006/relationships/tags" Target="../tags/tag167.xml" /><Relationship Id="rId12" Type="http://schemas.openxmlformats.org/officeDocument/2006/relationships/tags" Target="../tags/tag168.xml" /><Relationship Id="rId13" Type="http://schemas.openxmlformats.org/officeDocument/2006/relationships/tags" Target="../tags/tag169.xml" /><Relationship Id="rId14" Type="http://schemas.openxmlformats.org/officeDocument/2006/relationships/tags" Target="../tags/tag170.xml" /><Relationship Id="rId15" Type="http://schemas.openxmlformats.org/officeDocument/2006/relationships/tags" Target="../tags/tag171.xml" /><Relationship Id="rId16" Type="http://schemas.openxmlformats.org/officeDocument/2006/relationships/tags" Target="../tags/tag172.xml" /><Relationship Id="rId17" Type="http://schemas.openxmlformats.org/officeDocument/2006/relationships/tags" Target="../tags/tag173.xml" /><Relationship Id="rId18" Type="http://schemas.openxmlformats.org/officeDocument/2006/relationships/tags" Target="../tags/tag174.xml" /><Relationship Id="rId19" Type="http://schemas.openxmlformats.org/officeDocument/2006/relationships/tags" Target="../tags/tag175.xml" /><Relationship Id="rId2" Type="http://schemas.openxmlformats.org/officeDocument/2006/relationships/tags" Target="../tags/tag158.xml" /><Relationship Id="rId20" Type="http://schemas.openxmlformats.org/officeDocument/2006/relationships/tags" Target="../tags/tag176.xml" /><Relationship Id="rId21" Type="http://schemas.openxmlformats.org/officeDocument/2006/relationships/tags" Target="../tags/tag177.xml" /><Relationship Id="rId22" Type="http://schemas.openxmlformats.org/officeDocument/2006/relationships/tags" Target="../tags/tag178.xml" /><Relationship Id="rId23" Type="http://schemas.openxmlformats.org/officeDocument/2006/relationships/tags" Target="../tags/tag179.xml" /><Relationship Id="rId24" Type="http://schemas.openxmlformats.org/officeDocument/2006/relationships/tags" Target="../tags/tag180.xml" /><Relationship Id="rId25" Type="http://schemas.openxmlformats.org/officeDocument/2006/relationships/tags" Target="../tags/tag181.xml" /><Relationship Id="rId26" Type="http://schemas.openxmlformats.org/officeDocument/2006/relationships/tags" Target="../tags/tag182.xml" /><Relationship Id="rId27" Type="http://schemas.openxmlformats.org/officeDocument/2006/relationships/tags" Target="../tags/tag183.xml" /><Relationship Id="rId28" Type="http://schemas.openxmlformats.org/officeDocument/2006/relationships/tags" Target="../tags/tag184.xml" /><Relationship Id="rId29" Type="http://schemas.openxmlformats.org/officeDocument/2006/relationships/tags" Target="../tags/tag185.xml" /><Relationship Id="rId3" Type="http://schemas.openxmlformats.org/officeDocument/2006/relationships/tags" Target="../tags/tag159.xml" /><Relationship Id="rId30" Type="http://schemas.openxmlformats.org/officeDocument/2006/relationships/tags" Target="../tags/tag186.xml" /><Relationship Id="rId31" Type="http://schemas.openxmlformats.org/officeDocument/2006/relationships/tags" Target="../tags/tag187.xml" /><Relationship Id="rId32" Type="http://schemas.openxmlformats.org/officeDocument/2006/relationships/tags" Target="../tags/tag188.xml" /><Relationship Id="rId33" Type="http://schemas.openxmlformats.org/officeDocument/2006/relationships/tags" Target="../tags/tag189.xml" /><Relationship Id="rId34" Type="http://schemas.openxmlformats.org/officeDocument/2006/relationships/tags" Target="../tags/tag190.xml" /><Relationship Id="rId35" Type="http://schemas.openxmlformats.org/officeDocument/2006/relationships/tags" Target="../tags/tag191.xml" /><Relationship Id="rId36" Type="http://schemas.openxmlformats.org/officeDocument/2006/relationships/tags" Target="../tags/tag192.xml" /><Relationship Id="rId37" Type="http://schemas.openxmlformats.org/officeDocument/2006/relationships/tags" Target="../tags/tag193.xml" /><Relationship Id="rId4" Type="http://schemas.openxmlformats.org/officeDocument/2006/relationships/tags" Target="../tags/tag160.xml" /><Relationship Id="rId5" Type="http://schemas.openxmlformats.org/officeDocument/2006/relationships/tags" Target="../tags/tag161.xml" /><Relationship Id="rId6" Type="http://schemas.openxmlformats.org/officeDocument/2006/relationships/tags" Target="../tags/tag162.xml" /><Relationship Id="rId7" Type="http://schemas.openxmlformats.org/officeDocument/2006/relationships/tags" Target="../tags/tag163.xml" /><Relationship Id="rId8" Type="http://schemas.openxmlformats.org/officeDocument/2006/relationships/tags" Target="../tags/tag164.xml" /><Relationship Id="rId9" Type="http://schemas.openxmlformats.org/officeDocument/2006/relationships/tags" Target="../tags/tag16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02.xml" /><Relationship Id="rId11" Type="http://schemas.openxmlformats.org/officeDocument/2006/relationships/tags" Target="../tags/tag203.xml" /><Relationship Id="rId12" Type="http://schemas.openxmlformats.org/officeDocument/2006/relationships/tags" Target="../tags/tag204.xml" /><Relationship Id="rId13" Type="http://schemas.openxmlformats.org/officeDocument/2006/relationships/tags" Target="../tags/tag205.xml" /><Relationship Id="rId14" Type="http://schemas.openxmlformats.org/officeDocument/2006/relationships/tags" Target="../tags/tag206.xml" /><Relationship Id="rId15" Type="http://schemas.openxmlformats.org/officeDocument/2006/relationships/tags" Target="../tags/tag207.xml" /><Relationship Id="rId16" Type="http://schemas.openxmlformats.org/officeDocument/2006/relationships/tags" Target="../tags/tag208.xml" /><Relationship Id="rId2" Type="http://schemas.openxmlformats.org/officeDocument/2006/relationships/tags" Target="../tags/tag194.xml" /><Relationship Id="rId3" Type="http://schemas.openxmlformats.org/officeDocument/2006/relationships/tags" Target="../tags/tag195.xml" /><Relationship Id="rId4" Type="http://schemas.openxmlformats.org/officeDocument/2006/relationships/tags" Target="../tags/tag196.xml" /><Relationship Id="rId5" Type="http://schemas.openxmlformats.org/officeDocument/2006/relationships/tags" Target="../tags/tag197.xml" /><Relationship Id="rId6" Type="http://schemas.openxmlformats.org/officeDocument/2006/relationships/tags" Target="../tags/tag198.xml" /><Relationship Id="rId7" Type="http://schemas.openxmlformats.org/officeDocument/2006/relationships/tags" Target="../tags/tag199.xml" /><Relationship Id="rId8" Type="http://schemas.openxmlformats.org/officeDocument/2006/relationships/tags" Target="../tags/tag200.xml" /><Relationship Id="rId9" Type="http://schemas.openxmlformats.org/officeDocument/2006/relationships/tags" Target="../tags/tag201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17.xml" /><Relationship Id="rId11" Type="http://schemas.openxmlformats.org/officeDocument/2006/relationships/tags" Target="../tags/tag218.xml" /><Relationship Id="rId12" Type="http://schemas.openxmlformats.org/officeDocument/2006/relationships/tags" Target="../tags/tag219.xml" /><Relationship Id="rId13" Type="http://schemas.openxmlformats.org/officeDocument/2006/relationships/tags" Target="../tags/tag220.xml" /><Relationship Id="rId2" Type="http://schemas.openxmlformats.org/officeDocument/2006/relationships/tags" Target="../tags/tag209.xml" /><Relationship Id="rId3" Type="http://schemas.openxmlformats.org/officeDocument/2006/relationships/tags" Target="../tags/tag210.xml" /><Relationship Id="rId4" Type="http://schemas.openxmlformats.org/officeDocument/2006/relationships/tags" Target="../tags/tag211.xml" /><Relationship Id="rId5" Type="http://schemas.openxmlformats.org/officeDocument/2006/relationships/tags" Target="../tags/tag212.xml" /><Relationship Id="rId6" Type="http://schemas.openxmlformats.org/officeDocument/2006/relationships/tags" Target="../tags/tag213.xml" /><Relationship Id="rId7" Type="http://schemas.openxmlformats.org/officeDocument/2006/relationships/tags" Target="../tags/tag214.xml" /><Relationship Id="rId8" Type="http://schemas.openxmlformats.org/officeDocument/2006/relationships/tags" Target="../tags/tag215.xml" /><Relationship Id="rId9" Type="http://schemas.openxmlformats.org/officeDocument/2006/relationships/tags" Target="../tags/tag216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21.xml" /><Relationship Id="rId3" Type="http://schemas.openxmlformats.org/officeDocument/2006/relationships/tags" Target="../tags/tag222.xml" /><Relationship Id="rId4" Type="http://schemas.openxmlformats.org/officeDocument/2006/relationships/tags" Target="../tags/tag223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32.xml" /><Relationship Id="rId11" Type="http://schemas.openxmlformats.org/officeDocument/2006/relationships/tags" Target="../tags/tag233.xml" /><Relationship Id="rId12" Type="http://schemas.openxmlformats.org/officeDocument/2006/relationships/tags" Target="../tags/tag234.xml" /><Relationship Id="rId13" Type="http://schemas.openxmlformats.org/officeDocument/2006/relationships/tags" Target="../tags/tag235.xml" /><Relationship Id="rId14" Type="http://schemas.openxmlformats.org/officeDocument/2006/relationships/tags" Target="../tags/tag236.xml" /><Relationship Id="rId15" Type="http://schemas.openxmlformats.org/officeDocument/2006/relationships/tags" Target="../tags/tag237.xml" /><Relationship Id="rId16" Type="http://schemas.openxmlformats.org/officeDocument/2006/relationships/tags" Target="../tags/tag238.xml" /><Relationship Id="rId17" Type="http://schemas.openxmlformats.org/officeDocument/2006/relationships/tags" Target="../tags/tag239.xml" /><Relationship Id="rId18" Type="http://schemas.openxmlformats.org/officeDocument/2006/relationships/tags" Target="../tags/tag240.xml" /><Relationship Id="rId19" Type="http://schemas.openxmlformats.org/officeDocument/2006/relationships/tags" Target="../tags/tag241.xml" /><Relationship Id="rId2" Type="http://schemas.openxmlformats.org/officeDocument/2006/relationships/tags" Target="../tags/tag224.xml" /><Relationship Id="rId20" Type="http://schemas.openxmlformats.org/officeDocument/2006/relationships/tags" Target="../tags/tag242.xml" /><Relationship Id="rId21" Type="http://schemas.openxmlformats.org/officeDocument/2006/relationships/tags" Target="../tags/tag243.xml" /><Relationship Id="rId22" Type="http://schemas.openxmlformats.org/officeDocument/2006/relationships/tags" Target="../tags/tag244.xml" /><Relationship Id="rId23" Type="http://schemas.openxmlformats.org/officeDocument/2006/relationships/tags" Target="../tags/tag245.xml" /><Relationship Id="rId24" Type="http://schemas.openxmlformats.org/officeDocument/2006/relationships/tags" Target="../tags/tag246.xml" /><Relationship Id="rId25" Type="http://schemas.openxmlformats.org/officeDocument/2006/relationships/tags" Target="../tags/tag247.xml" /><Relationship Id="rId26" Type="http://schemas.openxmlformats.org/officeDocument/2006/relationships/tags" Target="../tags/tag248.xml" /><Relationship Id="rId27" Type="http://schemas.openxmlformats.org/officeDocument/2006/relationships/tags" Target="../tags/tag249.xml" /><Relationship Id="rId28" Type="http://schemas.openxmlformats.org/officeDocument/2006/relationships/tags" Target="../tags/tag250.xml" /><Relationship Id="rId29" Type="http://schemas.openxmlformats.org/officeDocument/2006/relationships/tags" Target="../tags/tag251.xml" /><Relationship Id="rId3" Type="http://schemas.openxmlformats.org/officeDocument/2006/relationships/tags" Target="../tags/tag225.xml" /><Relationship Id="rId30" Type="http://schemas.openxmlformats.org/officeDocument/2006/relationships/tags" Target="../tags/tag252.xml" /><Relationship Id="rId31" Type="http://schemas.openxmlformats.org/officeDocument/2006/relationships/tags" Target="../tags/tag253.xml" /><Relationship Id="rId32" Type="http://schemas.openxmlformats.org/officeDocument/2006/relationships/tags" Target="../tags/tag254.xml" /><Relationship Id="rId33" Type="http://schemas.openxmlformats.org/officeDocument/2006/relationships/tags" Target="../tags/tag255.xml" /><Relationship Id="rId34" Type="http://schemas.openxmlformats.org/officeDocument/2006/relationships/tags" Target="../tags/tag256.xml" /><Relationship Id="rId4" Type="http://schemas.openxmlformats.org/officeDocument/2006/relationships/tags" Target="../tags/tag226.xml" /><Relationship Id="rId5" Type="http://schemas.openxmlformats.org/officeDocument/2006/relationships/tags" Target="../tags/tag227.xml" /><Relationship Id="rId6" Type="http://schemas.openxmlformats.org/officeDocument/2006/relationships/tags" Target="../tags/tag228.xml" /><Relationship Id="rId7" Type="http://schemas.openxmlformats.org/officeDocument/2006/relationships/tags" Target="../tags/tag229.xml" /><Relationship Id="rId8" Type="http://schemas.openxmlformats.org/officeDocument/2006/relationships/tags" Target="../tags/tag230.xml" /><Relationship Id="rId9" Type="http://schemas.openxmlformats.org/officeDocument/2006/relationships/tags" Target="../tags/tag231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65.xml" /><Relationship Id="rId11" Type="http://schemas.openxmlformats.org/officeDocument/2006/relationships/tags" Target="../tags/tag266.xml" /><Relationship Id="rId12" Type="http://schemas.openxmlformats.org/officeDocument/2006/relationships/tags" Target="../tags/tag267.xml" /><Relationship Id="rId13" Type="http://schemas.openxmlformats.org/officeDocument/2006/relationships/tags" Target="../tags/tag268.xml" /><Relationship Id="rId14" Type="http://schemas.openxmlformats.org/officeDocument/2006/relationships/tags" Target="../tags/tag269.xml" /><Relationship Id="rId15" Type="http://schemas.openxmlformats.org/officeDocument/2006/relationships/tags" Target="../tags/tag270.xml" /><Relationship Id="rId16" Type="http://schemas.openxmlformats.org/officeDocument/2006/relationships/tags" Target="../tags/tag271.xml" /><Relationship Id="rId17" Type="http://schemas.openxmlformats.org/officeDocument/2006/relationships/tags" Target="../tags/tag272.xml" /><Relationship Id="rId18" Type="http://schemas.openxmlformats.org/officeDocument/2006/relationships/tags" Target="../tags/tag273.xml" /><Relationship Id="rId19" Type="http://schemas.openxmlformats.org/officeDocument/2006/relationships/tags" Target="../tags/tag274.xml" /><Relationship Id="rId2" Type="http://schemas.openxmlformats.org/officeDocument/2006/relationships/tags" Target="../tags/tag257.xml" /><Relationship Id="rId20" Type="http://schemas.openxmlformats.org/officeDocument/2006/relationships/tags" Target="../tags/tag275.xml" /><Relationship Id="rId21" Type="http://schemas.openxmlformats.org/officeDocument/2006/relationships/tags" Target="../tags/tag276.xml" /><Relationship Id="rId22" Type="http://schemas.openxmlformats.org/officeDocument/2006/relationships/tags" Target="../tags/tag277.xml" /><Relationship Id="rId23" Type="http://schemas.openxmlformats.org/officeDocument/2006/relationships/tags" Target="../tags/tag278.xml" /><Relationship Id="rId24" Type="http://schemas.openxmlformats.org/officeDocument/2006/relationships/tags" Target="../tags/tag279.xml" /><Relationship Id="rId25" Type="http://schemas.openxmlformats.org/officeDocument/2006/relationships/tags" Target="../tags/tag280.xml" /><Relationship Id="rId26" Type="http://schemas.openxmlformats.org/officeDocument/2006/relationships/tags" Target="../tags/tag281.xml" /><Relationship Id="rId27" Type="http://schemas.openxmlformats.org/officeDocument/2006/relationships/tags" Target="../tags/tag282.xml" /><Relationship Id="rId28" Type="http://schemas.openxmlformats.org/officeDocument/2006/relationships/tags" Target="../tags/tag283.xml" /><Relationship Id="rId29" Type="http://schemas.openxmlformats.org/officeDocument/2006/relationships/tags" Target="../tags/tag284.xml" /><Relationship Id="rId3" Type="http://schemas.openxmlformats.org/officeDocument/2006/relationships/tags" Target="../tags/tag258.xml" /><Relationship Id="rId4" Type="http://schemas.openxmlformats.org/officeDocument/2006/relationships/tags" Target="../tags/tag259.xml" /><Relationship Id="rId5" Type="http://schemas.openxmlformats.org/officeDocument/2006/relationships/tags" Target="../tags/tag260.xml" /><Relationship Id="rId6" Type="http://schemas.openxmlformats.org/officeDocument/2006/relationships/tags" Target="../tags/tag261.xml" /><Relationship Id="rId7" Type="http://schemas.openxmlformats.org/officeDocument/2006/relationships/tags" Target="../tags/tag262.xml" /><Relationship Id="rId8" Type="http://schemas.openxmlformats.org/officeDocument/2006/relationships/tags" Target="../tags/tag263.xml" /><Relationship Id="rId9" Type="http://schemas.openxmlformats.org/officeDocument/2006/relationships/tags" Target="../tags/tag26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93.xml" /><Relationship Id="rId11" Type="http://schemas.openxmlformats.org/officeDocument/2006/relationships/tags" Target="../tags/tag294.xml" /><Relationship Id="rId12" Type="http://schemas.openxmlformats.org/officeDocument/2006/relationships/tags" Target="../tags/tag295.xml" /><Relationship Id="rId13" Type="http://schemas.openxmlformats.org/officeDocument/2006/relationships/tags" Target="../tags/tag296.xml" /><Relationship Id="rId14" Type="http://schemas.openxmlformats.org/officeDocument/2006/relationships/tags" Target="../tags/tag297.xml" /><Relationship Id="rId15" Type="http://schemas.openxmlformats.org/officeDocument/2006/relationships/tags" Target="../tags/tag298.xml" /><Relationship Id="rId16" Type="http://schemas.openxmlformats.org/officeDocument/2006/relationships/tags" Target="../tags/tag299.xml" /><Relationship Id="rId17" Type="http://schemas.openxmlformats.org/officeDocument/2006/relationships/tags" Target="../tags/tag300.xml" /><Relationship Id="rId18" Type="http://schemas.openxmlformats.org/officeDocument/2006/relationships/tags" Target="../tags/tag301.xml" /><Relationship Id="rId19" Type="http://schemas.openxmlformats.org/officeDocument/2006/relationships/tags" Target="../tags/tag302.xml" /><Relationship Id="rId2" Type="http://schemas.openxmlformats.org/officeDocument/2006/relationships/tags" Target="../tags/tag285.xml" /><Relationship Id="rId20" Type="http://schemas.openxmlformats.org/officeDocument/2006/relationships/tags" Target="../tags/tag303.xml" /><Relationship Id="rId21" Type="http://schemas.openxmlformats.org/officeDocument/2006/relationships/tags" Target="../tags/tag304.xml" /><Relationship Id="rId22" Type="http://schemas.openxmlformats.org/officeDocument/2006/relationships/tags" Target="../tags/tag305.xml" /><Relationship Id="rId23" Type="http://schemas.openxmlformats.org/officeDocument/2006/relationships/tags" Target="../tags/tag306.xml" /><Relationship Id="rId24" Type="http://schemas.openxmlformats.org/officeDocument/2006/relationships/tags" Target="../tags/tag307.xml" /><Relationship Id="rId25" Type="http://schemas.openxmlformats.org/officeDocument/2006/relationships/tags" Target="../tags/tag308.xml" /><Relationship Id="rId26" Type="http://schemas.openxmlformats.org/officeDocument/2006/relationships/tags" Target="../tags/tag309.xml" /><Relationship Id="rId27" Type="http://schemas.openxmlformats.org/officeDocument/2006/relationships/tags" Target="../tags/tag310.xml" /><Relationship Id="rId28" Type="http://schemas.openxmlformats.org/officeDocument/2006/relationships/tags" Target="../tags/tag311.xml" /><Relationship Id="rId29" Type="http://schemas.openxmlformats.org/officeDocument/2006/relationships/tags" Target="../tags/tag312.xml" /><Relationship Id="rId3" Type="http://schemas.openxmlformats.org/officeDocument/2006/relationships/tags" Target="../tags/tag286.xml" /><Relationship Id="rId30" Type="http://schemas.openxmlformats.org/officeDocument/2006/relationships/tags" Target="../tags/tag313.xml" /><Relationship Id="rId31" Type="http://schemas.openxmlformats.org/officeDocument/2006/relationships/tags" Target="../tags/tag314.xml" /><Relationship Id="rId32" Type="http://schemas.openxmlformats.org/officeDocument/2006/relationships/tags" Target="../tags/tag315.xml" /><Relationship Id="rId33" Type="http://schemas.openxmlformats.org/officeDocument/2006/relationships/tags" Target="../tags/tag316.xml" /><Relationship Id="rId4" Type="http://schemas.openxmlformats.org/officeDocument/2006/relationships/tags" Target="../tags/tag287.xml" /><Relationship Id="rId5" Type="http://schemas.openxmlformats.org/officeDocument/2006/relationships/tags" Target="../tags/tag288.xml" /><Relationship Id="rId6" Type="http://schemas.openxmlformats.org/officeDocument/2006/relationships/tags" Target="../tags/tag289.xml" /><Relationship Id="rId7" Type="http://schemas.openxmlformats.org/officeDocument/2006/relationships/tags" Target="../tags/tag290.xml" /><Relationship Id="rId8" Type="http://schemas.openxmlformats.org/officeDocument/2006/relationships/tags" Target="../tags/tag291.xml" /><Relationship Id="rId9" Type="http://schemas.openxmlformats.org/officeDocument/2006/relationships/tags" Target="../tags/tag292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317.xml" /><Relationship Id="rId3" Type="http://schemas.openxmlformats.org/officeDocument/2006/relationships/tags" Target="../tags/tag318.xml" /><Relationship Id="rId4" Type="http://schemas.openxmlformats.org/officeDocument/2006/relationships/tags" Target="../tags/tag319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18012052063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838200" y="2131488"/>
            <a:ext cx="8708376" cy="1800000"/>
          </a:xfrm>
        </p:spPr>
        <p:txBody>
          <a:bodyPr/>
          <a:lstStyle/>
          <a:p>
            <a:r>
              <a:rPr lang="zh-CN" altLang="en-US"/>
              <a:t>逻辑障碍查房</a:t>
            </a:r>
            <a:endParaRPr lang="zh-CN" altLang="en-US"/>
          </a:p>
        </p:txBody>
      </p:sp>
      <p:sp>
        <p:nvSpPr>
          <p:cNvPr id="6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2642" y="5230368"/>
            <a:ext cx="2743199" cy="976128"/>
          </a:xfrm>
        </p:spPr>
        <p:txBody>
          <a:bodyPr/>
          <a:lstStyle/>
          <a:p>
            <a:r>
              <a:rPr lang="en-US" altLang="zh-CN"/>
              <a:t>YOUR LOGO</a:t>
            </a:r>
            <a:endParaRPr lang="zh-CN" altLang="en-US"/>
          </a:p>
        </p:txBody>
      </p:sp>
      <p:sp>
        <p:nvSpPr>
          <p:cNvPr id="7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360716" y="4168127"/>
            <a:ext cx="2950805" cy="976128"/>
          </a:xfrm>
        </p:spPr>
        <p:txBody>
          <a:bodyPr/>
          <a:lstStyle/>
          <a:p>
            <a:r>
              <a:rPr lang="zh-CN" altLang="en-US"/>
              <a:t>汇报时间：</a:t>
            </a:r>
            <a:r>
              <a:rPr lang="en-US" altLang="zh-CN"/>
              <a:t>20XX/XX/XX</a:t>
            </a:r>
            <a:endParaRPr lang="en-US" altLang="zh-CN"/>
          </a:p>
        </p:txBody>
      </p:sp>
      <p:sp>
        <p:nvSpPr>
          <p:cNvPr id="10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38200" y="4168895"/>
            <a:ext cx="2463645" cy="976128"/>
          </a:xfrm>
        </p:spPr>
        <p:txBody>
          <a:bodyPr>
            <a:normAutofit/>
          </a:bodyPr>
          <a:lstStyle/>
          <a:p>
            <a:r>
              <a:rPr lang="zh-CN" altLang="en-US"/>
              <a:t>汇报人：_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序号"/>
          <p:cNvSpPr txBox="1"/>
          <p:nvPr>
            <p:custDataLst>
              <p:tags r:id="rId2"/>
            </p:custDataLst>
          </p:nvPr>
        </p:nvSpPr>
        <p:spPr>
          <a:xfrm>
            <a:off x="6299200" y="73342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1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7" name="项标题"/>
          <p:cNvSpPr txBox="1"/>
          <p:nvPr>
            <p:custDataLst>
              <p:tags r:id="rId3"/>
            </p:custDataLst>
          </p:nvPr>
        </p:nvSpPr>
        <p:spPr>
          <a:xfrm>
            <a:off x="7138670" y="805180"/>
            <a:ext cx="4684395" cy="82296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spc="300">
                <a:solidFill>
                  <a:schemeClr val="accent4"/>
                </a:solidFill>
                <a:latin typeface="+mj-ea"/>
                <a:ea typeface="+mj-ea"/>
              </a:rPr>
              <a:t>逻辑障碍疾病相关知识</a:t>
            </a:r>
            <a:endParaRPr lang="zh-CN" altLang="en-US" sz="28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1" name="序号"/>
          <p:cNvSpPr txBox="1"/>
          <p:nvPr>
            <p:custDataLst>
              <p:tags r:id="rId4"/>
            </p:custDataLst>
          </p:nvPr>
        </p:nvSpPr>
        <p:spPr>
          <a:xfrm>
            <a:off x="6299200" y="190309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2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2" name="项标题"/>
          <p:cNvSpPr txBox="1"/>
          <p:nvPr>
            <p:custDataLst>
              <p:tags r:id="rId5"/>
            </p:custDataLst>
          </p:nvPr>
        </p:nvSpPr>
        <p:spPr>
          <a:xfrm>
            <a:off x="7138670" y="1974850"/>
            <a:ext cx="4684395" cy="82423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spc="300">
                <a:solidFill>
                  <a:schemeClr val="accent4"/>
                </a:solidFill>
                <a:latin typeface="+mj-ea"/>
                <a:ea typeface="+mj-ea"/>
              </a:rPr>
              <a:t>病例汇报</a:t>
            </a:r>
            <a:endParaRPr lang="zh-CN" altLang="en-US" sz="28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4" name="序号"/>
          <p:cNvSpPr txBox="1"/>
          <p:nvPr>
            <p:custDataLst>
              <p:tags r:id="rId6"/>
            </p:custDataLst>
          </p:nvPr>
        </p:nvSpPr>
        <p:spPr>
          <a:xfrm>
            <a:off x="6299200" y="307403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3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5" name="项标题"/>
          <p:cNvSpPr txBox="1"/>
          <p:nvPr>
            <p:custDataLst>
              <p:tags r:id="rId7"/>
            </p:custDataLst>
          </p:nvPr>
        </p:nvSpPr>
        <p:spPr>
          <a:xfrm>
            <a:off x="7138670" y="3145790"/>
            <a:ext cx="4684395" cy="82423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spc="300">
                <a:solidFill>
                  <a:schemeClr val="accent4"/>
                </a:solidFill>
                <a:latin typeface="+mj-ea"/>
                <a:ea typeface="+mj-ea"/>
              </a:rPr>
              <a:t>护理诊断</a:t>
            </a:r>
            <a:endParaRPr lang="zh-CN" altLang="en-US" sz="28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7" name="序号"/>
          <p:cNvSpPr txBox="1"/>
          <p:nvPr>
            <p:custDataLst>
              <p:tags r:id="rId8"/>
            </p:custDataLst>
          </p:nvPr>
        </p:nvSpPr>
        <p:spPr>
          <a:xfrm>
            <a:off x="6299200" y="424497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4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8" name="项标题"/>
          <p:cNvSpPr txBox="1"/>
          <p:nvPr>
            <p:custDataLst>
              <p:tags r:id="rId9"/>
            </p:custDataLst>
          </p:nvPr>
        </p:nvSpPr>
        <p:spPr>
          <a:xfrm>
            <a:off x="7138670" y="4317365"/>
            <a:ext cx="4684395" cy="82423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spc="300">
                <a:solidFill>
                  <a:schemeClr val="accent4"/>
                </a:solidFill>
                <a:latin typeface="+mj-ea"/>
                <a:ea typeface="+mj-ea"/>
              </a:rPr>
              <a:t>护理措施</a:t>
            </a:r>
            <a:endParaRPr lang="zh-CN" altLang="en-US" sz="28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4" name="标题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>
          <a:xfrm>
            <a:off x="1226820" y="2446668"/>
            <a:ext cx="2880000" cy="1081088"/>
          </a:xfrm>
        </p:spPr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目录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5" name="副标题"/>
          <p:cNvSpPr>
            <a:spLocks noGrp="1"/>
          </p:cNvSpPr>
          <p:nvPr>
            <p:ph type="body" idx="1"/>
            <p:custDataLst>
              <p:tags r:id="rId11"/>
            </p:custDataLst>
          </p:nvPr>
        </p:nvSpPr>
        <p:spPr>
          <a:xfrm>
            <a:off x="1226821" y="3616668"/>
            <a:ext cx="2880000" cy="504000"/>
          </a:xfrm>
        </p:spPr>
        <p:txBody>
          <a:bodyPr/>
          <a:lstStyle/>
          <a:p>
            <a:r>
              <a:rPr lang="en-US" altLang="zh-CN">
                <a:solidFill>
                  <a:schemeClr val="lt1">
                    <a:lumMod val="100000"/>
                  </a:schemeClr>
                </a:solidFill>
              </a:rPr>
              <a:t>CONTENTS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3" name="序号"/>
          <p:cNvSpPr txBox="1"/>
          <p:nvPr>
            <p:custDataLst>
              <p:tags r:id="rId12"/>
            </p:custDataLst>
          </p:nvPr>
        </p:nvSpPr>
        <p:spPr>
          <a:xfrm>
            <a:off x="6299200" y="541591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5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项标题"/>
          <p:cNvSpPr txBox="1"/>
          <p:nvPr>
            <p:custDataLst>
              <p:tags r:id="rId13"/>
            </p:custDataLst>
          </p:nvPr>
        </p:nvSpPr>
        <p:spPr>
          <a:xfrm>
            <a:off x="7138670" y="5488305"/>
            <a:ext cx="4684395" cy="82423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spc="300">
                <a:solidFill>
                  <a:schemeClr val="accent4"/>
                </a:solidFill>
                <a:latin typeface="+mj-ea"/>
                <a:ea typeface="+mj-ea"/>
              </a:rPr>
              <a:t>健康宣教</a:t>
            </a:r>
            <a:endParaRPr lang="zh-CN" altLang="en-US" sz="28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</p:spTree>
    <p:custDataLst>
      <p:tags r:id="rId14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400" y="3137808"/>
            <a:ext cx="9144000" cy="2006395"/>
          </a:xfrm>
        </p:spPr>
        <p:txBody>
          <a:bodyPr/>
          <a:lstStyle/>
          <a:p>
            <a:r>
              <a:rPr lang="zh-CN" altLang="en-US"/>
              <a:t>逻辑障碍疾病相关知识</a:t>
            </a:r>
            <a:endParaRPr lang="zh-CN" altLang="en-US"/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728330"/>
            <a:ext cx="9144000" cy="2203901"/>
          </a:xfrm>
        </p:spPr>
        <p:txBody>
          <a:bodyPr/>
          <a:lstStyle/>
          <a:p>
            <a:r>
              <a:rPr lang="en-US" altLang="zh-CN"/>
              <a:t>PART ONE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疾病定义与分类</a:t>
            </a:r>
            <a:endParaRPr lang="zh-CN" altLang="en-US"/>
          </a:p>
        </p:txBody>
      </p:sp>
      <p:sp>
        <p:nvSpPr>
          <p:cNvPr id="27" name="矩形 26"/>
          <p:cNvSpPr/>
          <p:nvPr>
            <p:custDataLst>
              <p:tags r:id="rId2"/>
            </p:custDataLst>
          </p:nvPr>
        </p:nvSpPr>
        <p:spPr>
          <a:xfrm>
            <a:off x="838200" y="4699744"/>
            <a:ext cx="5164906" cy="1350734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33" name="矩形 32"/>
          <p:cNvSpPr/>
          <p:nvPr>
            <p:custDataLst>
              <p:tags r:id="rId3"/>
            </p:custDataLst>
          </p:nvPr>
        </p:nvSpPr>
        <p:spPr>
          <a:xfrm>
            <a:off x="1015655" y="5129052"/>
            <a:ext cx="541513" cy="73787"/>
          </a:xfrm>
          <a:prstGeom prst="rect">
            <a:avLst/>
          </a:prstGeom>
          <a:solidFill>
            <a:schemeClr val="accent5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35" name="矩形 34"/>
          <p:cNvSpPr/>
          <p:nvPr>
            <p:custDataLst>
              <p:tags r:id="rId4"/>
            </p:custDataLst>
          </p:nvPr>
        </p:nvSpPr>
        <p:spPr>
          <a:xfrm>
            <a:off x="959553" y="5086974"/>
            <a:ext cx="541513" cy="7378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37" name="文本框 36"/>
          <p:cNvSpPr txBox="1"/>
          <p:nvPr>
            <p:custDataLst>
              <p:tags r:id="rId5"/>
            </p:custDataLst>
          </p:nvPr>
        </p:nvSpPr>
        <p:spPr>
          <a:xfrm>
            <a:off x="960162" y="5246745"/>
            <a:ext cx="4778279" cy="75085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治疗：药物治疗、心理治疗、康复训练等多种方法相结合，帮助患者恢复社会功能。</a:t>
            </a:r>
            <a:endParaRPr lang="zh-CN" altLang="en-US" spc="1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28" name="三角形 33"/>
          <p:cNvSpPr/>
          <p:nvPr>
            <p:custDataLst>
              <p:tags r:id="rId6"/>
            </p:custDataLst>
          </p:nvPr>
        </p:nvSpPr>
        <p:spPr>
          <a:xfrm>
            <a:off x="5778898" y="5895585"/>
            <a:ext cx="106717" cy="92082"/>
          </a:xfrm>
          <a:prstGeom prst="triangle">
            <a:avLst/>
          </a:prstGeom>
          <a:solidFill>
            <a:schemeClr val="accent5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38" name="三角形 7"/>
          <p:cNvSpPr/>
          <p:nvPr>
            <p:custDataLst>
              <p:tags r:id="rId7"/>
            </p:custDataLst>
          </p:nvPr>
        </p:nvSpPr>
        <p:spPr>
          <a:xfrm>
            <a:off x="5739260" y="5873632"/>
            <a:ext cx="106717" cy="92082"/>
          </a:xfrm>
          <a:prstGeom prst="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61" name="文本框 60"/>
          <p:cNvSpPr txBox="1"/>
          <p:nvPr>
            <p:custDataLst>
              <p:tags r:id="rId8"/>
            </p:custDataLst>
          </p:nvPr>
        </p:nvSpPr>
        <p:spPr>
          <a:xfrm>
            <a:off x="857104" y="4666204"/>
            <a:ext cx="750069" cy="62139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 anchorCtr="0">
            <a:normAutofit fontScale="7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30000"/>
              </a:lnSpc>
            </a:pPr>
            <a:r>
              <a:rPr lang="en-US" altLang="zh-CN" sz="3600" b="1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j-lt"/>
              </a:rPr>
              <a:t>05</a:t>
            </a:r>
            <a:endParaRPr lang="en-US" altLang="zh-CN" sz="3600" b="1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j-lt"/>
            </a:endParaRPr>
          </a:p>
        </p:txBody>
      </p:sp>
      <p:sp>
        <p:nvSpPr>
          <p:cNvPr id="40" name="矩形 39"/>
          <p:cNvSpPr/>
          <p:nvPr>
            <p:custDataLst>
              <p:tags r:id="rId9"/>
            </p:custDataLst>
          </p:nvPr>
        </p:nvSpPr>
        <p:spPr>
          <a:xfrm>
            <a:off x="838200" y="3113013"/>
            <a:ext cx="5164906" cy="1350734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43" name="矩形 42"/>
          <p:cNvSpPr/>
          <p:nvPr>
            <p:custDataLst>
              <p:tags r:id="rId10"/>
            </p:custDataLst>
          </p:nvPr>
        </p:nvSpPr>
        <p:spPr>
          <a:xfrm>
            <a:off x="1015655" y="3542320"/>
            <a:ext cx="541513" cy="73787"/>
          </a:xfrm>
          <a:prstGeom prst="rect">
            <a:avLst/>
          </a:prstGeom>
          <a:solidFill>
            <a:schemeClr val="accent3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44" name="矩形 43"/>
          <p:cNvSpPr/>
          <p:nvPr>
            <p:custDataLst>
              <p:tags r:id="rId11"/>
            </p:custDataLst>
          </p:nvPr>
        </p:nvSpPr>
        <p:spPr>
          <a:xfrm>
            <a:off x="959553" y="3500853"/>
            <a:ext cx="541513" cy="7378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960162" y="3660014"/>
            <a:ext cx="4778279" cy="75085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病因：逻辑障碍的病因复杂，可能与遗传、环境、心理等因素有关。</a:t>
            </a:r>
            <a:endParaRPr lang="zh-CN" altLang="en-US" spc="1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1" name="三角形 33"/>
          <p:cNvSpPr/>
          <p:nvPr>
            <p:custDataLst>
              <p:tags r:id="rId13"/>
            </p:custDataLst>
          </p:nvPr>
        </p:nvSpPr>
        <p:spPr>
          <a:xfrm>
            <a:off x="5778898" y="4308854"/>
            <a:ext cx="106717" cy="92082"/>
          </a:xfrm>
          <a:prstGeom prst="triangle">
            <a:avLst/>
          </a:prstGeom>
          <a:solidFill>
            <a:schemeClr val="accent3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17" name="三角形 7"/>
          <p:cNvSpPr/>
          <p:nvPr>
            <p:custDataLst>
              <p:tags r:id="rId14"/>
            </p:custDataLst>
          </p:nvPr>
        </p:nvSpPr>
        <p:spPr>
          <a:xfrm>
            <a:off x="5739260" y="4286901"/>
            <a:ext cx="106717" cy="92082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62" name="文本框 61"/>
          <p:cNvSpPr txBox="1"/>
          <p:nvPr>
            <p:custDataLst>
              <p:tags r:id="rId15"/>
            </p:custDataLst>
          </p:nvPr>
        </p:nvSpPr>
        <p:spPr>
          <a:xfrm>
            <a:off x="857104" y="3079473"/>
            <a:ext cx="750069" cy="62139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 anchorCtr="0">
            <a:normAutofit fontScale="7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30000"/>
              </a:lnSpc>
            </a:pPr>
            <a:r>
              <a:rPr lang="en-US" altLang="zh-CN" sz="3600" b="1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j-lt"/>
              </a:rPr>
              <a:t>03</a:t>
            </a:r>
            <a:endParaRPr lang="en-US" altLang="zh-CN" sz="3600" b="1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j-lt"/>
            </a:endParaRPr>
          </a:p>
        </p:txBody>
      </p:sp>
      <p:sp>
        <p:nvSpPr>
          <p:cNvPr id="20" name="矩形 19"/>
          <p:cNvSpPr/>
          <p:nvPr>
            <p:custDataLst>
              <p:tags r:id="rId16"/>
            </p:custDataLst>
          </p:nvPr>
        </p:nvSpPr>
        <p:spPr>
          <a:xfrm>
            <a:off x="6188691" y="3896621"/>
            <a:ext cx="5164906" cy="1350734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21" name="矩形 20"/>
          <p:cNvSpPr/>
          <p:nvPr>
            <p:custDataLst>
              <p:tags r:id="rId17"/>
            </p:custDataLst>
          </p:nvPr>
        </p:nvSpPr>
        <p:spPr>
          <a:xfrm>
            <a:off x="6365537" y="4325929"/>
            <a:ext cx="541513" cy="73787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22" name="矩形 21"/>
          <p:cNvSpPr/>
          <p:nvPr>
            <p:custDataLst>
              <p:tags r:id="rId18"/>
            </p:custDataLst>
          </p:nvPr>
        </p:nvSpPr>
        <p:spPr>
          <a:xfrm>
            <a:off x="6310044" y="4284462"/>
            <a:ext cx="541513" cy="7378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23" name="文本框 22"/>
          <p:cNvSpPr txBox="1"/>
          <p:nvPr>
            <p:custDataLst>
              <p:tags r:id="rId19"/>
            </p:custDataLst>
          </p:nvPr>
        </p:nvSpPr>
        <p:spPr>
          <a:xfrm>
            <a:off x="6310654" y="4443623"/>
            <a:ext cx="4778279" cy="75085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诊断：通过临床观察、心理评估、脑影像学检查等方法进行诊断。</a:t>
            </a:r>
            <a:endParaRPr lang="zh-CN" altLang="en-US" spc="1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24" name="三角形 33"/>
          <p:cNvSpPr/>
          <p:nvPr>
            <p:custDataLst>
              <p:tags r:id="rId20"/>
            </p:custDataLst>
          </p:nvPr>
        </p:nvSpPr>
        <p:spPr>
          <a:xfrm>
            <a:off x="11128779" y="5092463"/>
            <a:ext cx="106717" cy="92082"/>
          </a:xfrm>
          <a:prstGeom prst="triangle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25" name="三角形 7"/>
          <p:cNvSpPr/>
          <p:nvPr>
            <p:custDataLst>
              <p:tags r:id="rId21"/>
            </p:custDataLst>
          </p:nvPr>
        </p:nvSpPr>
        <p:spPr>
          <a:xfrm>
            <a:off x="11088532" y="5070510"/>
            <a:ext cx="106717" cy="92082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26" name="文本框 25"/>
          <p:cNvSpPr txBox="1"/>
          <p:nvPr>
            <p:custDataLst>
              <p:tags r:id="rId22"/>
            </p:custDataLst>
          </p:nvPr>
        </p:nvSpPr>
        <p:spPr>
          <a:xfrm>
            <a:off x="6207596" y="3863082"/>
            <a:ext cx="750069" cy="62139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 anchorCtr="0">
            <a:normAutofit fontScale="7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30000"/>
              </a:lnSpc>
            </a:pPr>
            <a:r>
              <a:rPr lang="en-US" altLang="zh-CN" sz="3600" b="1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j-lt"/>
              </a:rPr>
              <a:t>04</a:t>
            </a:r>
            <a:endParaRPr lang="en-US" altLang="zh-CN" sz="3600" b="1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j-lt"/>
            </a:endParaRPr>
          </a:p>
        </p:txBody>
      </p:sp>
      <p:sp>
        <p:nvSpPr>
          <p:cNvPr id="29" name="矩形 28"/>
          <p:cNvSpPr/>
          <p:nvPr>
            <p:custDataLst>
              <p:tags r:id="rId23"/>
            </p:custDataLst>
          </p:nvPr>
        </p:nvSpPr>
        <p:spPr>
          <a:xfrm>
            <a:off x="838200" y="1525672"/>
            <a:ext cx="5164906" cy="135073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30" name="矩形 29"/>
          <p:cNvSpPr/>
          <p:nvPr>
            <p:custDataLst>
              <p:tags r:id="rId24"/>
            </p:custDataLst>
          </p:nvPr>
        </p:nvSpPr>
        <p:spPr>
          <a:xfrm>
            <a:off x="1015655" y="1955589"/>
            <a:ext cx="541513" cy="73787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31" name="矩形 30"/>
          <p:cNvSpPr/>
          <p:nvPr>
            <p:custDataLst>
              <p:tags r:id="rId25"/>
            </p:custDataLst>
          </p:nvPr>
        </p:nvSpPr>
        <p:spPr>
          <a:xfrm>
            <a:off x="959553" y="1913512"/>
            <a:ext cx="541513" cy="737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32" name="文本框 31"/>
          <p:cNvSpPr txBox="1"/>
          <p:nvPr>
            <p:custDataLst>
              <p:tags r:id="rId26"/>
            </p:custDataLst>
          </p:nvPr>
        </p:nvSpPr>
        <p:spPr>
          <a:xfrm>
            <a:off x="960162" y="2073283"/>
            <a:ext cx="4778279" cy="75085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逻辑障碍：指个体在思维、语言、行为等方面出现异常，影响正常生活和社交的能力。</a:t>
            </a:r>
            <a:endParaRPr lang="zh-CN" altLang="en-US" spc="1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34" name="三角形 33"/>
          <p:cNvSpPr/>
          <p:nvPr>
            <p:custDataLst>
              <p:tags r:id="rId27"/>
            </p:custDataLst>
          </p:nvPr>
        </p:nvSpPr>
        <p:spPr>
          <a:xfrm>
            <a:off x="5778898" y="2722123"/>
            <a:ext cx="106717" cy="92082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36" name="三角形 7"/>
          <p:cNvSpPr/>
          <p:nvPr>
            <p:custDataLst>
              <p:tags r:id="rId28"/>
            </p:custDataLst>
          </p:nvPr>
        </p:nvSpPr>
        <p:spPr>
          <a:xfrm>
            <a:off x="5739260" y="2700170"/>
            <a:ext cx="106717" cy="92082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39" name="文本框 38"/>
          <p:cNvSpPr txBox="1"/>
          <p:nvPr>
            <p:custDataLst>
              <p:tags r:id="rId29"/>
            </p:custDataLst>
          </p:nvPr>
        </p:nvSpPr>
        <p:spPr>
          <a:xfrm>
            <a:off x="857104" y="1492132"/>
            <a:ext cx="750069" cy="62139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 anchorCtr="0">
            <a:normAutofit fontScale="7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30000"/>
              </a:lnSpc>
            </a:pPr>
            <a:r>
              <a:rPr lang="en-US" altLang="zh-CN" sz="3600" b="1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j-lt"/>
              </a:rPr>
              <a:t>01</a:t>
            </a:r>
            <a:endParaRPr lang="en-US" altLang="zh-CN" sz="3600" b="1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j-lt"/>
            </a:endParaRPr>
          </a:p>
        </p:txBody>
      </p:sp>
      <p:sp>
        <p:nvSpPr>
          <p:cNvPr id="42" name="矩形 41"/>
          <p:cNvSpPr/>
          <p:nvPr>
            <p:custDataLst>
              <p:tags r:id="rId30"/>
            </p:custDataLst>
          </p:nvPr>
        </p:nvSpPr>
        <p:spPr>
          <a:xfrm>
            <a:off x="6188691" y="2309280"/>
            <a:ext cx="5164906" cy="1350734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64" name="矩形 63"/>
          <p:cNvSpPr/>
          <p:nvPr>
            <p:custDataLst>
              <p:tags r:id="rId31"/>
            </p:custDataLst>
          </p:nvPr>
        </p:nvSpPr>
        <p:spPr>
          <a:xfrm>
            <a:off x="6365537" y="2739198"/>
            <a:ext cx="541513" cy="73787"/>
          </a:xfrm>
          <a:prstGeom prst="rect">
            <a:avLst/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65" name="矩形 64"/>
          <p:cNvSpPr/>
          <p:nvPr>
            <p:custDataLst>
              <p:tags r:id="rId32"/>
            </p:custDataLst>
          </p:nvPr>
        </p:nvSpPr>
        <p:spPr>
          <a:xfrm>
            <a:off x="6310044" y="2697121"/>
            <a:ext cx="541513" cy="7378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66" name="文本框 65"/>
          <p:cNvSpPr txBox="1"/>
          <p:nvPr>
            <p:custDataLst>
              <p:tags r:id="rId33"/>
            </p:custDataLst>
          </p:nvPr>
        </p:nvSpPr>
        <p:spPr>
          <a:xfrm>
            <a:off x="6310654" y="2856892"/>
            <a:ext cx="4778279" cy="75085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疾病分类：逻辑障碍包括多种类型，如精神分裂症、双相情感障碍、抑郁症、焦虑症等。</a:t>
            </a:r>
            <a:endParaRPr lang="zh-CN" altLang="en-US" spc="1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67" name="三角形 33"/>
          <p:cNvSpPr/>
          <p:nvPr>
            <p:custDataLst>
              <p:tags r:id="rId34"/>
            </p:custDataLst>
          </p:nvPr>
        </p:nvSpPr>
        <p:spPr>
          <a:xfrm>
            <a:off x="11128779" y="3505732"/>
            <a:ext cx="106717" cy="92082"/>
          </a:xfrm>
          <a:prstGeom prst="triangle">
            <a:avLst/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68" name="三角形 7"/>
          <p:cNvSpPr/>
          <p:nvPr>
            <p:custDataLst>
              <p:tags r:id="rId35"/>
            </p:custDataLst>
          </p:nvPr>
        </p:nvSpPr>
        <p:spPr>
          <a:xfrm>
            <a:off x="11088532" y="3483778"/>
            <a:ext cx="106717" cy="92082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69" name="文本框 68"/>
          <p:cNvSpPr txBox="1"/>
          <p:nvPr>
            <p:custDataLst>
              <p:tags r:id="rId36"/>
            </p:custDataLst>
          </p:nvPr>
        </p:nvSpPr>
        <p:spPr>
          <a:xfrm>
            <a:off x="6207596" y="2275741"/>
            <a:ext cx="750069" cy="62139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 anchorCtr="0">
            <a:normAutofit fontScale="7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30000"/>
              </a:lnSpc>
            </a:pPr>
            <a:r>
              <a:rPr lang="en-US" altLang="zh-CN" sz="3600" b="1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j-lt"/>
              </a:rPr>
              <a:t>02</a:t>
            </a:r>
            <a:endParaRPr lang="en-US" altLang="zh-CN" sz="3600" b="1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j-lt"/>
            </a:endParaRPr>
          </a:p>
        </p:txBody>
      </p:sp>
    </p:spTree>
    <p:custDataLst>
      <p:tags r:id="rId37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病因与病理</a:t>
            </a:r>
            <a:endParaRPr lang="zh-CN" altLang="en-US"/>
          </a:p>
        </p:txBody>
      </p:sp>
      <p:sp>
        <p:nvSpPr>
          <p:cNvPr id="20" name="矩形 19"/>
          <p:cNvSpPr/>
          <p:nvPr>
            <p:custDataLst>
              <p:tags r:id="rId2"/>
            </p:custDataLst>
          </p:nvPr>
        </p:nvSpPr>
        <p:spPr>
          <a:xfrm>
            <a:off x="1096311" y="3174422"/>
            <a:ext cx="4799159" cy="1193156"/>
          </a:xfrm>
          <a:prstGeom prst="rect">
            <a:avLst/>
          </a:prstGeom>
          <a:solidFill>
            <a:schemeClr val="accent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838200" y="3512889"/>
            <a:ext cx="516223" cy="516223"/>
          </a:xfrm>
          <a:prstGeom prst="rect">
            <a:avLst/>
          </a:prstGeom>
          <a:solidFill>
            <a:schemeClr val="accent2"/>
          </a:solidFill>
        </p:spPr>
        <p:txBody>
          <a:bodyPr vert="horz" wrap="square" lIns="91440" tIns="45720" rIns="91440" bIns="45720" rtlCol="0" anchor="ctr" anchorCtr="0">
            <a:normAutofit fontScale="60000"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j-cs"/>
                <a:sym typeface="+mn-ea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r>
              <a:rPr lang="en-US" altLang="zh-CN" b="1" spc="150">
                <a:solidFill>
                  <a:srgbClr val="FFFFFF"/>
                </a:solidFill>
                <a:latin typeface="+mn-ea"/>
                <a:ea typeface="+mn-ea"/>
                <a:cs typeface="+mj-lt"/>
                <a:sym typeface="+mn-ea"/>
              </a:rPr>
              <a:t>03</a:t>
            </a:r>
            <a:endParaRPr lang="en-US" altLang="zh-CN" b="1" spc="150">
              <a:solidFill>
                <a:srgbClr val="FFFFFF"/>
              </a:solidFill>
              <a:latin typeface="+mn-ea"/>
              <a:ea typeface="+mn-ea"/>
              <a:cs typeface="+mj-lt"/>
              <a:sym typeface="+mn-ea"/>
            </a:endParaRPr>
          </a:p>
        </p:txBody>
      </p:sp>
      <p:sp>
        <p:nvSpPr>
          <p:cNvPr id="6" name="文本框 10"/>
          <p:cNvSpPr txBox="1"/>
          <p:nvPr>
            <p:custDataLst>
              <p:tags r:id="rId4"/>
            </p:custDataLst>
          </p:nvPr>
        </p:nvSpPr>
        <p:spPr>
          <a:xfrm>
            <a:off x="1560790" y="3269387"/>
            <a:ext cx="4076571" cy="100310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临床表现：认知功能障碍、语言障碍、行为障碍等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0" name="矩形 39"/>
          <p:cNvSpPr/>
          <p:nvPr>
            <p:custDataLst>
              <p:tags r:id="rId5"/>
            </p:custDataLst>
          </p:nvPr>
        </p:nvSpPr>
        <p:spPr>
          <a:xfrm>
            <a:off x="6554391" y="3912231"/>
            <a:ext cx="4799159" cy="1193156"/>
          </a:xfrm>
          <a:prstGeom prst="rect">
            <a:avLst/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42" name="文本框 41"/>
          <p:cNvSpPr txBox="1"/>
          <p:nvPr>
            <p:custDataLst>
              <p:tags r:id="rId6"/>
            </p:custDataLst>
          </p:nvPr>
        </p:nvSpPr>
        <p:spPr>
          <a:xfrm>
            <a:off x="6296280" y="4250697"/>
            <a:ext cx="516223" cy="516223"/>
          </a:xfrm>
          <a:prstGeom prst="rect">
            <a:avLst/>
          </a:prstGeom>
          <a:solidFill>
            <a:schemeClr val="accent1"/>
          </a:solidFill>
        </p:spPr>
        <p:txBody>
          <a:bodyPr vert="horz" wrap="square" lIns="91440" tIns="45720" rIns="91440" bIns="45720" rtlCol="0" anchor="ctr" anchorCtr="0">
            <a:normAutofit fontScale="60000"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j-cs"/>
                <a:sym typeface="+mn-ea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r>
              <a:rPr lang="en-US" altLang="zh-CN" b="1" spc="150">
                <a:solidFill>
                  <a:srgbClr val="FFFFFF"/>
                </a:solidFill>
                <a:latin typeface="+mn-ea"/>
                <a:ea typeface="+mn-ea"/>
                <a:cs typeface="+mj-lt"/>
                <a:sym typeface="+mn-ea"/>
              </a:rPr>
              <a:t>04</a:t>
            </a:r>
            <a:endParaRPr lang="en-US" altLang="zh-CN" b="1" spc="150">
              <a:solidFill>
                <a:srgbClr val="FFFFFF"/>
              </a:solidFill>
              <a:latin typeface="+mn-ea"/>
              <a:ea typeface="+mn-ea"/>
              <a:cs typeface="+mj-lt"/>
              <a:sym typeface="+mn-ea"/>
            </a:endParaRPr>
          </a:p>
        </p:txBody>
      </p:sp>
      <p:sp>
        <p:nvSpPr>
          <p:cNvPr id="39" name="文本框 10"/>
          <p:cNvSpPr txBox="1"/>
          <p:nvPr>
            <p:custDataLst>
              <p:tags r:id="rId7"/>
            </p:custDataLst>
          </p:nvPr>
        </p:nvSpPr>
        <p:spPr>
          <a:xfrm>
            <a:off x="7018870" y="4007196"/>
            <a:ext cx="4076571" cy="100310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诊断：病史、体检、影像学检查、实验室检查等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" name="矩形 9"/>
          <p:cNvSpPr/>
          <p:nvPr>
            <p:custDataLst>
              <p:tags r:id="rId8"/>
            </p:custDataLst>
          </p:nvPr>
        </p:nvSpPr>
        <p:spPr>
          <a:xfrm>
            <a:off x="1096311" y="1718285"/>
            <a:ext cx="4799159" cy="1193156"/>
          </a:xfrm>
          <a:prstGeom prst="rect">
            <a:avLst/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9"/>
            </p:custDataLst>
          </p:nvPr>
        </p:nvSpPr>
        <p:spPr>
          <a:xfrm>
            <a:off x="838200" y="2056751"/>
            <a:ext cx="516223" cy="516223"/>
          </a:xfrm>
          <a:prstGeom prst="rect">
            <a:avLst/>
          </a:prstGeom>
          <a:solidFill>
            <a:schemeClr val="accent1"/>
          </a:solidFill>
        </p:spPr>
        <p:txBody>
          <a:bodyPr vert="horz" wrap="square" lIns="91440" tIns="45720" rIns="91440" bIns="45720" rtlCol="0" anchor="ctr" anchorCtr="0">
            <a:normAutofit fontScale="60000"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j-cs"/>
                <a:sym typeface="+mn-ea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r>
              <a:rPr lang="en-US" altLang="zh-CN" b="1" spc="150">
                <a:solidFill>
                  <a:srgbClr val="FFFFFF"/>
                </a:solidFill>
                <a:latin typeface="+mn-ea"/>
                <a:ea typeface="+mn-ea"/>
                <a:cs typeface="+mj-lt"/>
                <a:sym typeface="+mn-ea"/>
              </a:rPr>
              <a:t>01</a:t>
            </a:r>
            <a:endParaRPr lang="en-US" altLang="zh-CN" b="1" spc="150">
              <a:solidFill>
                <a:srgbClr val="FFFFFF"/>
              </a:solidFill>
              <a:latin typeface="+mn-ea"/>
              <a:ea typeface="+mn-ea"/>
              <a:cs typeface="+mj-lt"/>
              <a:sym typeface="+mn-ea"/>
            </a:endParaRPr>
          </a:p>
        </p:txBody>
      </p:sp>
      <p:sp>
        <p:nvSpPr>
          <p:cNvPr id="14" name="文本框 10"/>
          <p:cNvSpPr txBox="1"/>
          <p:nvPr>
            <p:custDataLst>
              <p:tags r:id="rId10"/>
            </p:custDataLst>
          </p:nvPr>
        </p:nvSpPr>
        <p:spPr>
          <a:xfrm>
            <a:off x="1560790" y="1813859"/>
            <a:ext cx="4076571" cy="100310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病因：遗传因素、环境因素、感染因素等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3" name="矩形 12"/>
          <p:cNvSpPr/>
          <p:nvPr>
            <p:custDataLst>
              <p:tags r:id="rId11"/>
            </p:custDataLst>
          </p:nvPr>
        </p:nvSpPr>
        <p:spPr>
          <a:xfrm>
            <a:off x="6554391" y="2477400"/>
            <a:ext cx="4799159" cy="1193156"/>
          </a:xfrm>
          <a:prstGeom prst="rect">
            <a:avLst/>
          </a:prstGeom>
          <a:solidFill>
            <a:schemeClr val="accent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29" name="文本框 10"/>
          <p:cNvSpPr txBox="1"/>
          <p:nvPr>
            <p:custDataLst>
              <p:tags r:id="rId12"/>
            </p:custDataLst>
          </p:nvPr>
        </p:nvSpPr>
        <p:spPr>
          <a:xfrm>
            <a:off x="7018870" y="2572974"/>
            <a:ext cx="4076571" cy="100310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病理：大脑结构异常、神经递质异常、免疫系统异常等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7" name="标题 5"/>
          <p:cNvSpPr txBox="1">
            <a:spLocks noGrp="1"/>
          </p:cNvSpPr>
          <p:nvPr>
            <p:custDataLst>
              <p:tags r:id="rId13"/>
            </p:custDataLst>
          </p:nvPr>
        </p:nvSpPr>
        <p:spPr>
          <a:xfrm>
            <a:off x="6296280" y="2815866"/>
            <a:ext cx="516223" cy="516223"/>
          </a:xfrm>
          <a:prstGeom prst="rect">
            <a:avLst/>
          </a:prstGeom>
          <a:solidFill>
            <a:schemeClr val="accent2"/>
          </a:solidFill>
        </p:spPr>
        <p:txBody>
          <a:bodyPr vert="horz" wrap="square" lIns="91440" tIns="45720" rIns="91440" bIns="45720" rtlCol="0" anchor="ctr" anchorCtr="0">
            <a:normAutofit fontScale="60000"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j-cs"/>
                <a:sym typeface="+mn-ea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r>
              <a:rPr lang="en-US" altLang="zh-CN" b="1" spc="150">
                <a:solidFill>
                  <a:srgbClr val="FFFFFF"/>
                </a:solidFill>
                <a:latin typeface="+mn-ea"/>
                <a:ea typeface="+mn-ea"/>
                <a:cs typeface="+mj-lt"/>
                <a:sym typeface="+mn-ea"/>
              </a:rPr>
              <a:t>02</a:t>
            </a:r>
            <a:endParaRPr lang="en-US" altLang="zh-CN" b="1" spc="150">
              <a:solidFill>
                <a:srgbClr val="FFFFFF"/>
              </a:solidFill>
              <a:latin typeface="+mn-ea"/>
              <a:ea typeface="+mn-ea"/>
              <a:cs typeface="+mj-lt"/>
              <a:sym typeface="+mn-ea"/>
            </a:endParaRPr>
          </a:p>
        </p:txBody>
      </p:sp>
      <p:sp>
        <p:nvSpPr>
          <p:cNvPr id="64" name="矩形 63"/>
          <p:cNvSpPr/>
          <p:nvPr>
            <p:custDataLst>
              <p:tags r:id="rId14"/>
            </p:custDataLst>
          </p:nvPr>
        </p:nvSpPr>
        <p:spPr>
          <a:xfrm>
            <a:off x="1096311" y="4630559"/>
            <a:ext cx="4799159" cy="1193156"/>
          </a:xfrm>
          <a:prstGeom prst="rect">
            <a:avLst/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65" name="文本框 64"/>
          <p:cNvSpPr txBox="1"/>
          <p:nvPr>
            <p:custDataLst>
              <p:tags r:id="rId15"/>
            </p:custDataLst>
          </p:nvPr>
        </p:nvSpPr>
        <p:spPr>
          <a:xfrm>
            <a:off x="838200" y="4969026"/>
            <a:ext cx="516223" cy="516223"/>
          </a:xfrm>
          <a:prstGeom prst="rect">
            <a:avLst/>
          </a:prstGeom>
          <a:solidFill>
            <a:schemeClr val="accent1"/>
          </a:solidFill>
        </p:spPr>
        <p:txBody>
          <a:bodyPr vert="horz" wrap="square" lIns="91440" tIns="45720" rIns="91440" bIns="45720" rtlCol="0" anchor="ctr" anchorCtr="0">
            <a:normAutofit fontScale="60000"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j-cs"/>
                <a:sym typeface="+mn-ea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r>
              <a:rPr lang="en-US" altLang="zh-CN" b="1" spc="150">
                <a:solidFill>
                  <a:srgbClr val="FFFFFF"/>
                </a:solidFill>
                <a:latin typeface="+mn-ea"/>
                <a:ea typeface="+mn-ea"/>
                <a:cs typeface="+mj-lt"/>
                <a:sym typeface="+mn-ea"/>
              </a:rPr>
              <a:t>05</a:t>
            </a:r>
            <a:endParaRPr lang="en-US" altLang="zh-CN" b="1" spc="150">
              <a:solidFill>
                <a:srgbClr val="FFFFFF"/>
              </a:solidFill>
              <a:latin typeface="+mn-ea"/>
              <a:ea typeface="+mn-ea"/>
              <a:cs typeface="+mj-lt"/>
              <a:sym typeface="+mn-ea"/>
            </a:endParaRPr>
          </a:p>
        </p:txBody>
      </p:sp>
      <p:sp>
        <p:nvSpPr>
          <p:cNvPr id="66" name="文本框 10"/>
          <p:cNvSpPr txBox="1"/>
          <p:nvPr>
            <p:custDataLst>
              <p:tags r:id="rId16"/>
            </p:custDataLst>
          </p:nvPr>
        </p:nvSpPr>
        <p:spPr>
          <a:xfrm>
            <a:off x="1560790" y="4725525"/>
            <a:ext cx="4076571" cy="100310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治疗：药物治疗、心理治疗、康复治疗等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临床表现与诊断</a:t>
            </a:r>
            <a:endParaRPr lang="zh-CN" altLang="en-US"/>
          </a:p>
        </p:txBody>
      </p:sp>
      <p:sp>
        <p:nvSpPr>
          <p:cNvPr id="80" name="矩形: 单圆角 79"/>
          <p:cNvSpPr/>
          <p:nvPr>
            <p:custDataLst>
              <p:tags r:id="rId2"/>
            </p:custDataLst>
          </p:nvPr>
        </p:nvSpPr>
        <p:spPr>
          <a:xfrm flipV="1">
            <a:off x="838200" y="1470885"/>
            <a:ext cx="5107139" cy="2155284"/>
          </a:xfrm>
          <a:prstGeom prst="round1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1" name="矩形 80"/>
          <p:cNvSpPr/>
          <p:nvPr>
            <p:custDataLst>
              <p:tags r:id="rId3"/>
            </p:custDataLst>
          </p:nvPr>
        </p:nvSpPr>
        <p:spPr>
          <a:xfrm>
            <a:off x="2554694" y="1470885"/>
            <a:ext cx="1674763" cy="635170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85000">
                <a:schemeClr val="accent1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b="1"/>
              <a:t>01</a:t>
            </a:r>
            <a:endParaRPr lang="en-US" altLang="zh-CN" sz="3600" b="1"/>
          </a:p>
        </p:txBody>
      </p:sp>
      <p:sp>
        <p:nvSpPr>
          <p:cNvPr id="82" name="文本框 178"/>
          <p:cNvSpPr txBox="1"/>
          <p:nvPr>
            <p:custDataLst>
              <p:tags r:id="rId4"/>
            </p:custDataLst>
          </p:nvPr>
        </p:nvSpPr>
        <p:spPr>
          <a:xfrm>
            <a:off x="900797" y="2342327"/>
            <a:ext cx="4983787" cy="114085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fontScale="70000"/>
          </a:bodyPr>
          <a:lstStyle>
            <a:defPPr>
              <a:defRPr lang="zh-CN"/>
            </a:defPPr>
            <a:lvl1pPr marL="0" algn="ctr" defTabSz="914400" rtl="0" eaLnBrk="1" fontAlgn="auto" latinLnBrk="0" hangingPunct="1">
              <a:lnSpc>
                <a:spcPct val="130000"/>
              </a:lnSpc>
              <a:defRPr sz="4400" b="1" kern="1200" spc="150"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/>
                    </a:gs>
                  </a:gsLst>
                  <a:lin ang="4200000" scaled="0"/>
                </a:gradFill>
                <a:latin typeface="Arial" pitchFamily="34" charset="0"/>
                <a:ea typeface="微软雅黑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600">
                <a:latin typeface="+mn-ea"/>
                <a:ea typeface="+mn-ea"/>
                <a:sym typeface="+mn-ea"/>
              </a:rPr>
              <a:t>临床表现：认知功能障碍、语言障碍、行为障碍等</a:t>
            </a:r>
            <a:endParaRPr lang="zh-CN" altLang="en-US" sz="3600">
              <a:latin typeface="+mn-ea"/>
              <a:ea typeface="+mn-ea"/>
              <a:sym typeface="+mn-ea"/>
            </a:endParaRPr>
          </a:p>
        </p:txBody>
      </p:sp>
      <p:sp>
        <p:nvSpPr>
          <p:cNvPr id="6" name="矩形: 单圆角 79"/>
          <p:cNvSpPr/>
          <p:nvPr>
            <p:custDataLst>
              <p:tags r:id="rId5"/>
            </p:custDataLst>
          </p:nvPr>
        </p:nvSpPr>
        <p:spPr>
          <a:xfrm flipV="1">
            <a:off x="838200" y="3915831"/>
            <a:ext cx="5107139" cy="2155284"/>
          </a:xfrm>
          <a:prstGeom prst="round1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2554694" y="3915831"/>
            <a:ext cx="1674763" cy="635170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85000">
                <a:schemeClr val="accent1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b="1"/>
              <a:t>03</a:t>
            </a:r>
            <a:endParaRPr lang="en-US" altLang="zh-CN" sz="3600" b="1"/>
          </a:p>
        </p:txBody>
      </p:sp>
      <p:sp>
        <p:nvSpPr>
          <p:cNvPr id="8" name="文本框 178"/>
          <p:cNvSpPr txBox="1"/>
          <p:nvPr>
            <p:custDataLst>
              <p:tags r:id="rId7"/>
            </p:custDataLst>
          </p:nvPr>
        </p:nvSpPr>
        <p:spPr>
          <a:xfrm>
            <a:off x="900797" y="4787273"/>
            <a:ext cx="4983787" cy="114085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fontScale="70000"/>
          </a:bodyPr>
          <a:lstStyle>
            <a:defPPr>
              <a:defRPr lang="zh-CN"/>
            </a:defPPr>
            <a:lvl1pPr marL="0" algn="ctr" defTabSz="914400" rtl="0" eaLnBrk="1" fontAlgn="auto" latinLnBrk="0" hangingPunct="1">
              <a:lnSpc>
                <a:spcPct val="130000"/>
              </a:lnSpc>
              <a:defRPr sz="4400" b="1" kern="1200" spc="150"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/>
                    </a:gs>
                  </a:gsLst>
                  <a:lin ang="4200000" scaled="0"/>
                </a:gradFill>
                <a:latin typeface="Arial" pitchFamily="34" charset="0"/>
                <a:ea typeface="微软雅黑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600">
                <a:latin typeface="+mn-ea"/>
                <a:ea typeface="+mn-ea"/>
                <a:sym typeface="+mn-ea"/>
              </a:rPr>
              <a:t>诊断标准：根据临床表现、病史、检查结果等综合判断</a:t>
            </a:r>
            <a:endParaRPr lang="zh-CN" altLang="en-US" sz="3600">
              <a:latin typeface="+mn-ea"/>
              <a:ea typeface="+mn-ea"/>
              <a:sym typeface="+mn-ea"/>
            </a:endParaRPr>
          </a:p>
        </p:txBody>
      </p:sp>
      <p:sp>
        <p:nvSpPr>
          <p:cNvPr id="13" name="矩形: 单圆角 79"/>
          <p:cNvSpPr/>
          <p:nvPr>
            <p:custDataLst>
              <p:tags r:id="rId8"/>
            </p:custDataLst>
          </p:nvPr>
        </p:nvSpPr>
        <p:spPr>
          <a:xfrm flipV="1">
            <a:off x="6246661" y="1470885"/>
            <a:ext cx="5107139" cy="2155284"/>
          </a:xfrm>
          <a:prstGeom prst="round1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4" name="矩形 13"/>
          <p:cNvSpPr/>
          <p:nvPr>
            <p:custDataLst>
              <p:tags r:id="rId9"/>
            </p:custDataLst>
          </p:nvPr>
        </p:nvSpPr>
        <p:spPr>
          <a:xfrm>
            <a:off x="7963156" y="1470885"/>
            <a:ext cx="1674763" cy="634557"/>
          </a:xfrm>
          <a:prstGeom prst="rect">
            <a:avLst/>
          </a:prstGeom>
          <a:gradFill>
            <a:gsLst>
              <a:gs pos="0">
                <a:schemeClr val="accent6">
                  <a:lumMod val="60000"/>
                  <a:lumOff val="40000"/>
                </a:schemeClr>
              </a:gs>
              <a:gs pos="85000">
                <a:schemeClr val="accent6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b="1"/>
              <a:t>02</a:t>
            </a:r>
            <a:endParaRPr lang="en-US" altLang="zh-CN" sz="3600" b="1"/>
          </a:p>
        </p:txBody>
      </p:sp>
      <p:sp>
        <p:nvSpPr>
          <p:cNvPr id="15" name="文本框 178"/>
          <p:cNvSpPr txBox="1"/>
          <p:nvPr>
            <p:custDataLst>
              <p:tags r:id="rId10"/>
            </p:custDataLst>
          </p:nvPr>
        </p:nvSpPr>
        <p:spPr>
          <a:xfrm>
            <a:off x="6309258" y="2342327"/>
            <a:ext cx="4983787" cy="113996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fontScale="70000"/>
          </a:bodyPr>
          <a:lstStyle>
            <a:defPPr>
              <a:defRPr lang="zh-CN"/>
            </a:defPPr>
            <a:lvl1pPr marL="0" algn="ctr" defTabSz="914400" rtl="0" eaLnBrk="1" fontAlgn="auto" latinLnBrk="0" hangingPunct="1">
              <a:lnSpc>
                <a:spcPct val="130000"/>
              </a:lnSpc>
              <a:defRPr sz="4400" b="1" kern="1200" spc="150">
                <a:gradFill>
                  <a:gsLst>
                    <a:gs pos="0">
                      <a:schemeClr val="accent6">
                        <a:alpha val="70000"/>
                      </a:schemeClr>
                    </a:gs>
                    <a:gs pos="100000">
                      <a:schemeClr val="accent6"/>
                    </a:gs>
                  </a:gsLst>
                  <a:lin ang="4200000" scaled="0"/>
                </a:gradFill>
                <a:latin typeface="Arial" pitchFamily="34" charset="0"/>
                <a:ea typeface="微软雅黑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600">
                <a:latin typeface="+mn-ea"/>
                <a:ea typeface="+mn-ea"/>
                <a:sym typeface="+mn-ea"/>
              </a:rPr>
              <a:t>诊断方法：病史询问、体格检查、实验室检查、影像学检查等</a:t>
            </a:r>
            <a:endParaRPr lang="zh-CN" altLang="en-US" sz="3600">
              <a:latin typeface="+mn-ea"/>
              <a:ea typeface="+mn-ea"/>
              <a:sym typeface="+mn-ea"/>
            </a:endParaRPr>
          </a:p>
        </p:txBody>
      </p:sp>
      <p:sp>
        <p:nvSpPr>
          <p:cNvPr id="17" name="矩形: 单圆角 79"/>
          <p:cNvSpPr/>
          <p:nvPr>
            <p:custDataLst>
              <p:tags r:id="rId11"/>
            </p:custDataLst>
          </p:nvPr>
        </p:nvSpPr>
        <p:spPr>
          <a:xfrm flipV="1">
            <a:off x="6246661" y="3915831"/>
            <a:ext cx="5107139" cy="2155284"/>
          </a:xfrm>
          <a:prstGeom prst="round1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8" name="矩形 17"/>
          <p:cNvSpPr/>
          <p:nvPr>
            <p:custDataLst>
              <p:tags r:id="rId12"/>
            </p:custDataLst>
          </p:nvPr>
        </p:nvSpPr>
        <p:spPr>
          <a:xfrm>
            <a:off x="7963156" y="3915831"/>
            <a:ext cx="1674763" cy="634557"/>
          </a:xfrm>
          <a:prstGeom prst="rect">
            <a:avLst/>
          </a:prstGeom>
          <a:gradFill>
            <a:gsLst>
              <a:gs pos="0">
                <a:schemeClr val="accent6">
                  <a:lumMod val="60000"/>
                  <a:lumOff val="40000"/>
                </a:schemeClr>
              </a:gs>
              <a:gs pos="85000">
                <a:schemeClr val="accent6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b="1"/>
              <a:t>04</a:t>
            </a:r>
            <a:endParaRPr lang="en-US" altLang="zh-CN" sz="3600" b="1"/>
          </a:p>
        </p:txBody>
      </p:sp>
      <p:sp>
        <p:nvSpPr>
          <p:cNvPr id="19" name="文本框 178"/>
          <p:cNvSpPr txBox="1"/>
          <p:nvPr>
            <p:custDataLst>
              <p:tags r:id="rId13"/>
            </p:custDataLst>
          </p:nvPr>
        </p:nvSpPr>
        <p:spPr>
          <a:xfrm>
            <a:off x="6309258" y="4787273"/>
            <a:ext cx="4983787" cy="113996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fontScale="70000"/>
          </a:bodyPr>
          <a:lstStyle>
            <a:defPPr>
              <a:defRPr lang="zh-CN"/>
            </a:defPPr>
            <a:lvl1pPr marL="0" algn="ctr" defTabSz="914400" rtl="0" eaLnBrk="1" fontAlgn="auto" latinLnBrk="0" hangingPunct="1">
              <a:lnSpc>
                <a:spcPct val="130000"/>
              </a:lnSpc>
              <a:defRPr sz="4400" b="1" kern="1200" spc="150">
                <a:gradFill>
                  <a:gsLst>
                    <a:gs pos="0">
                      <a:schemeClr val="accent6">
                        <a:alpha val="70000"/>
                      </a:schemeClr>
                    </a:gs>
                    <a:gs pos="100000">
                      <a:schemeClr val="accent6"/>
                    </a:gs>
                  </a:gsLst>
                  <a:lin ang="4200000" scaled="0"/>
                </a:gradFill>
                <a:latin typeface="Arial" pitchFamily="34" charset="0"/>
                <a:ea typeface="微软雅黑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600">
                <a:latin typeface="+mn-ea"/>
                <a:ea typeface="+mn-ea"/>
                <a:sym typeface="+mn-ea"/>
              </a:rPr>
              <a:t>鉴别诊断：与其他神经系统疾病、精神疾病等相鉴别</a:t>
            </a:r>
            <a:endParaRPr lang="zh-CN" altLang="en-US" sz="3600">
              <a:latin typeface="+mn-ea"/>
              <a:ea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400" y="3137808"/>
            <a:ext cx="9144000" cy="2006395"/>
          </a:xfrm>
        </p:spPr>
        <p:txBody>
          <a:bodyPr/>
          <a:lstStyle/>
          <a:p>
            <a:r>
              <a:rPr lang="zh-CN" altLang="en-US"/>
              <a:t>病例汇报</a:t>
            </a:r>
            <a:endParaRPr lang="zh-CN" altLang="en-US"/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728330"/>
            <a:ext cx="9144000" cy="2203901"/>
          </a:xfrm>
        </p:spPr>
        <p:txBody>
          <a:bodyPr/>
          <a:lstStyle/>
          <a:p>
            <a:r>
              <a:rPr lang="en-US" altLang="zh-CN"/>
              <a:t>PART TWO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病例选择</a:t>
            </a:r>
            <a:endParaRPr lang="zh-CN" altLang="en-US"/>
          </a:p>
        </p:txBody>
      </p:sp>
      <p:sp>
        <p:nvSpPr>
          <p:cNvPr id="54" name="椭圆 53"/>
          <p:cNvSpPr/>
          <p:nvPr>
            <p:custDataLst>
              <p:tags r:id="rId2"/>
            </p:custDataLst>
          </p:nvPr>
        </p:nvSpPr>
        <p:spPr>
          <a:xfrm>
            <a:off x="1522456" y="1746562"/>
            <a:ext cx="748809" cy="748809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t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</p:txBody>
      </p:sp>
      <p:sp>
        <p:nvSpPr>
          <p:cNvPr id="55" name="椭圆 54"/>
          <p:cNvSpPr/>
          <p:nvPr>
            <p:custDataLst>
              <p:tags r:id="rId3"/>
            </p:custDataLst>
          </p:nvPr>
        </p:nvSpPr>
        <p:spPr>
          <a:xfrm>
            <a:off x="1557602" y="1781708"/>
            <a:ext cx="678518" cy="67851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t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</p:txBody>
      </p:sp>
      <p:sp>
        <p:nvSpPr>
          <p:cNvPr id="56" name="文本框 55"/>
          <p:cNvSpPr txBox="1"/>
          <p:nvPr>
            <p:custDataLst>
              <p:tags r:id="rId4"/>
            </p:custDataLst>
          </p:nvPr>
        </p:nvSpPr>
        <p:spPr>
          <a:xfrm>
            <a:off x="1557602" y="1780990"/>
            <a:ext cx="678518" cy="357908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600">
                <a:solidFill>
                  <a:schemeClr val="lt1">
                    <a:lumMod val="100000"/>
                  </a:schemeClr>
                </a:solidFill>
                <a:latin typeface="+mj-lt"/>
                <a:cs typeface="+mj-lt"/>
              </a:rPr>
              <a:t>A</a:t>
            </a:r>
            <a:endParaRPr lang="en-US" altLang="zh-CN" sz="1600">
              <a:solidFill>
                <a:schemeClr val="lt1">
                  <a:lumMod val="100000"/>
                </a:schemeClr>
              </a:solidFill>
              <a:latin typeface="+mj-lt"/>
              <a:cs typeface="+mj-lt"/>
            </a:endParaRPr>
          </a:p>
        </p:txBody>
      </p:sp>
      <p:sp>
        <p:nvSpPr>
          <p:cNvPr id="58" name="椭圆 57"/>
          <p:cNvSpPr/>
          <p:nvPr>
            <p:custDataLst>
              <p:tags r:id="rId5"/>
            </p:custDataLst>
          </p:nvPr>
        </p:nvSpPr>
        <p:spPr>
          <a:xfrm>
            <a:off x="4312558" y="1746562"/>
            <a:ext cx="748809" cy="748809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t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</p:txBody>
      </p:sp>
      <p:sp>
        <p:nvSpPr>
          <p:cNvPr id="59" name="椭圆 58"/>
          <p:cNvSpPr/>
          <p:nvPr>
            <p:custDataLst>
              <p:tags r:id="rId6"/>
            </p:custDataLst>
          </p:nvPr>
        </p:nvSpPr>
        <p:spPr>
          <a:xfrm>
            <a:off x="4347703" y="1781708"/>
            <a:ext cx="678518" cy="67851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t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</p:txBody>
      </p:sp>
      <p:sp>
        <p:nvSpPr>
          <p:cNvPr id="60" name="文本框 59"/>
          <p:cNvSpPr txBox="1"/>
          <p:nvPr>
            <p:custDataLst>
              <p:tags r:id="rId7"/>
            </p:custDataLst>
          </p:nvPr>
        </p:nvSpPr>
        <p:spPr>
          <a:xfrm>
            <a:off x="4347703" y="1780990"/>
            <a:ext cx="678518" cy="357908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600">
                <a:solidFill>
                  <a:schemeClr val="lt1">
                    <a:lumMod val="100000"/>
                  </a:schemeClr>
                </a:solidFill>
                <a:latin typeface="+mj-lt"/>
                <a:cs typeface="+mj-lt"/>
              </a:rPr>
              <a:t>B</a:t>
            </a:r>
            <a:endParaRPr lang="en-US" altLang="zh-CN" sz="1600">
              <a:solidFill>
                <a:schemeClr val="lt1">
                  <a:lumMod val="100000"/>
                </a:schemeClr>
              </a:solidFill>
              <a:latin typeface="+mj-lt"/>
              <a:cs typeface="+mj-lt"/>
            </a:endParaRPr>
          </a:p>
        </p:txBody>
      </p:sp>
      <p:sp>
        <p:nvSpPr>
          <p:cNvPr id="62" name="椭圆 61"/>
          <p:cNvSpPr/>
          <p:nvPr>
            <p:custDataLst>
              <p:tags r:id="rId8"/>
            </p:custDataLst>
          </p:nvPr>
        </p:nvSpPr>
        <p:spPr>
          <a:xfrm>
            <a:off x="7102660" y="1746562"/>
            <a:ext cx="748809" cy="748809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t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</p:txBody>
      </p:sp>
      <p:sp>
        <p:nvSpPr>
          <p:cNvPr id="63" name="椭圆 62"/>
          <p:cNvSpPr/>
          <p:nvPr>
            <p:custDataLst>
              <p:tags r:id="rId9"/>
            </p:custDataLst>
          </p:nvPr>
        </p:nvSpPr>
        <p:spPr>
          <a:xfrm>
            <a:off x="7137805" y="1781708"/>
            <a:ext cx="678518" cy="67851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t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</p:txBody>
      </p:sp>
      <p:sp>
        <p:nvSpPr>
          <p:cNvPr id="64" name="文本框 63"/>
          <p:cNvSpPr txBox="1"/>
          <p:nvPr>
            <p:custDataLst>
              <p:tags r:id="rId10"/>
            </p:custDataLst>
          </p:nvPr>
        </p:nvSpPr>
        <p:spPr>
          <a:xfrm>
            <a:off x="7137805" y="1780990"/>
            <a:ext cx="678518" cy="357908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600">
                <a:solidFill>
                  <a:schemeClr val="lt1">
                    <a:lumMod val="100000"/>
                  </a:schemeClr>
                </a:solidFill>
                <a:latin typeface="+mj-lt"/>
                <a:cs typeface="+mj-lt"/>
              </a:rPr>
              <a:t>C</a:t>
            </a:r>
            <a:endParaRPr lang="en-US" altLang="zh-CN" sz="1600">
              <a:solidFill>
                <a:schemeClr val="lt1">
                  <a:lumMod val="100000"/>
                </a:schemeClr>
              </a:solidFill>
              <a:latin typeface="+mj-lt"/>
              <a:cs typeface="+mj-lt"/>
            </a:endParaRPr>
          </a:p>
        </p:txBody>
      </p:sp>
      <p:sp>
        <p:nvSpPr>
          <p:cNvPr id="67" name="椭圆 66"/>
          <p:cNvSpPr/>
          <p:nvPr>
            <p:custDataLst>
              <p:tags r:id="rId11"/>
            </p:custDataLst>
          </p:nvPr>
        </p:nvSpPr>
        <p:spPr>
          <a:xfrm>
            <a:off x="9892762" y="1746562"/>
            <a:ext cx="748809" cy="748809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t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</p:txBody>
      </p:sp>
      <p:sp>
        <p:nvSpPr>
          <p:cNvPr id="68" name="椭圆 67"/>
          <p:cNvSpPr/>
          <p:nvPr>
            <p:custDataLst>
              <p:tags r:id="rId12"/>
            </p:custDataLst>
          </p:nvPr>
        </p:nvSpPr>
        <p:spPr>
          <a:xfrm>
            <a:off x="9927907" y="1781708"/>
            <a:ext cx="678518" cy="67851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t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</p:txBody>
      </p:sp>
      <p:sp>
        <p:nvSpPr>
          <p:cNvPr id="69" name="文本框 68"/>
          <p:cNvSpPr txBox="1"/>
          <p:nvPr>
            <p:custDataLst>
              <p:tags r:id="rId13"/>
            </p:custDataLst>
          </p:nvPr>
        </p:nvSpPr>
        <p:spPr>
          <a:xfrm>
            <a:off x="9927907" y="1780990"/>
            <a:ext cx="678518" cy="357908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600">
                <a:solidFill>
                  <a:schemeClr val="lt1">
                    <a:lumMod val="100000"/>
                  </a:schemeClr>
                </a:solidFill>
                <a:latin typeface="+mj-lt"/>
                <a:cs typeface="+mj-lt"/>
              </a:rPr>
              <a:t>D</a:t>
            </a:r>
            <a:endParaRPr lang="en-US" altLang="zh-CN" sz="1600">
              <a:solidFill>
                <a:schemeClr val="lt1">
                  <a:lumMod val="100000"/>
                </a:schemeClr>
              </a:solidFill>
              <a:latin typeface="+mj-lt"/>
              <a:cs typeface="+mj-lt"/>
            </a:endParaRPr>
          </a:p>
        </p:txBody>
      </p:sp>
      <p:sp>
        <p:nvSpPr>
          <p:cNvPr id="9" name="矩形 8"/>
          <p:cNvSpPr/>
          <p:nvPr>
            <p:custDataLst>
              <p:tags r:id="rId14"/>
            </p:custDataLst>
          </p:nvPr>
        </p:nvSpPr>
        <p:spPr>
          <a:xfrm>
            <a:off x="838200" y="2138898"/>
            <a:ext cx="2177571" cy="36565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72000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5" name="任意多边形 4"/>
          <p:cNvSpPr/>
          <p:nvPr>
            <p:custDataLst>
              <p:tags r:id="rId15"/>
            </p:custDataLst>
          </p:nvPr>
        </p:nvSpPr>
        <p:spPr>
          <a:xfrm>
            <a:off x="970174" y="4934021"/>
            <a:ext cx="2045597" cy="861417"/>
          </a:xfrm>
          <a:custGeom>
            <a:gdLst>
              <a:gd name="connsiteX0" fmla="*/ 769543 w 2381982"/>
              <a:gd name="connsiteY0" fmla="*/ 935 h 762934"/>
              <a:gd name="connsiteX1" fmla="*/ 1455343 w 2381982"/>
              <a:gd name="connsiteY1" fmla="*/ 635935 h 762934"/>
              <a:gd name="connsiteX2" fmla="*/ 1997210 w 2381982"/>
              <a:gd name="connsiteY2" fmla="*/ 263401 h 762934"/>
              <a:gd name="connsiteX3" fmla="*/ 2374688 w 2381982"/>
              <a:gd name="connsiteY3" fmla="*/ 723471 h 762934"/>
              <a:gd name="connsiteX4" fmla="*/ 2381982 w 2381982"/>
              <a:gd name="connsiteY4" fmla="*/ 762934 h 762934"/>
              <a:gd name="connsiteX5" fmla="*/ 0 w 2381982"/>
              <a:gd name="connsiteY5" fmla="*/ 762934 h 762934"/>
              <a:gd name="connsiteX6" fmla="*/ 12910 w 2381982"/>
              <a:gd name="connsiteY6" fmla="*/ 715145 h 762934"/>
              <a:gd name="connsiteX7" fmla="*/ 769543 w 2381982"/>
              <a:gd name="connsiteY7" fmla="*/ 935 h 76293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81982" h="762934">
                <a:moveTo>
                  <a:pt x="769543" y="935"/>
                </a:moveTo>
                <a:cubicBezTo>
                  <a:pt x="1012254" y="-27287"/>
                  <a:pt x="1250732" y="592191"/>
                  <a:pt x="1455343" y="635935"/>
                </a:cubicBezTo>
                <a:cubicBezTo>
                  <a:pt x="1659954" y="679679"/>
                  <a:pt x="1841988" y="238001"/>
                  <a:pt x="1997210" y="263401"/>
                </a:cubicBezTo>
                <a:cubicBezTo>
                  <a:pt x="2133029" y="285626"/>
                  <a:pt x="2325029" y="555259"/>
                  <a:pt x="2374688" y="723471"/>
                </a:cubicBezTo>
                <a:lnTo>
                  <a:pt x="2381982" y="762934"/>
                </a:lnTo>
                <a:lnTo>
                  <a:pt x="0" y="762934"/>
                </a:lnTo>
                <a:lnTo>
                  <a:pt x="12910" y="715145"/>
                </a:lnTo>
                <a:cubicBezTo>
                  <a:pt x="101713" y="471673"/>
                  <a:pt x="557171" y="25629"/>
                  <a:pt x="769543" y="935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16"/>
            </p:custDataLst>
          </p:nvPr>
        </p:nvSpPr>
        <p:spPr>
          <a:xfrm flipH="1">
            <a:off x="838200" y="5139154"/>
            <a:ext cx="2117322" cy="656284"/>
          </a:xfrm>
          <a:custGeom>
            <a:gdLst>
              <a:gd name="connsiteX0" fmla="*/ 839785 w 2465380"/>
              <a:gd name="connsiteY0" fmla="*/ 503 h 581194"/>
              <a:gd name="connsiteX1" fmla="*/ 807788 w 2465380"/>
              <a:gd name="connsiteY1" fmla="*/ 2021 h 581194"/>
              <a:gd name="connsiteX2" fmla="*/ 16782 w 2465380"/>
              <a:gd name="connsiteY2" fmla="*/ 559376 h 581194"/>
              <a:gd name="connsiteX3" fmla="*/ 0 w 2465380"/>
              <a:gd name="connsiteY3" fmla="*/ 581194 h 581194"/>
              <a:gd name="connsiteX4" fmla="*/ 2465380 w 2465380"/>
              <a:gd name="connsiteY4" fmla="*/ 581194 h 581194"/>
              <a:gd name="connsiteX5" fmla="*/ 2459763 w 2465380"/>
              <a:gd name="connsiteY5" fmla="*/ 567131 h 581194"/>
              <a:gd name="connsiteX6" fmla="*/ 2124619 w 2465380"/>
              <a:gd name="connsiteY6" fmla="*/ 64728 h 581194"/>
              <a:gd name="connsiteX7" fmla="*/ 1498085 w 2465380"/>
              <a:gd name="connsiteY7" fmla="*/ 361061 h 581194"/>
              <a:gd name="connsiteX8" fmla="*/ 839785 w 2465380"/>
              <a:gd name="connsiteY8" fmla="*/ 503 h 58119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65380" h="581194">
                <a:moveTo>
                  <a:pt x="839785" y="503"/>
                </a:moveTo>
                <a:cubicBezTo>
                  <a:pt x="828582" y="-483"/>
                  <a:pt x="817897" y="-41"/>
                  <a:pt x="807788" y="2021"/>
                </a:cubicBezTo>
                <a:cubicBezTo>
                  <a:pt x="596959" y="9043"/>
                  <a:pt x="212374" y="328128"/>
                  <a:pt x="16782" y="559376"/>
                </a:cubicBezTo>
                <a:lnTo>
                  <a:pt x="0" y="581194"/>
                </a:lnTo>
                <a:lnTo>
                  <a:pt x="2465380" y="581194"/>
                </a:lnTo>
                <a:lnTo>
                  <a:pt x="2459763" y="567131"/>
                </a:lnTo>
                <a:cubicBezTo>
                  <a:pt x="2410104" y="398919"/>
                  <a:pt x="2284899" y="99073"/>
                  <a:pt x="2124619" y="64728"/>
                </a:cubicBezTo>
                <a:cubicBezTo>
                  <a:pt x="1964339" y="30383"/>
                  <a:pt x="1717557" y="371512"/>
                  <a:pt x="1498085" y="361061"/>
                </a:cubicBezTo>
                <a:cubicBezTo>
                  <a:pt x="1292330" y="351263"/>
                  <a:pt x="1007821" y="15283"/>
                  <a:pt x="839785" y="503"/>
                </a:cubicBezTo>
                <a:close/>
              </a:path>
            </a:pathLst>
          </a:cu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17"/>
            </p:custDataLst>
          </p:nvPr>
        </p:nvSpPr>
        <p:spPr>
          <a:xfrm>
            <a:off x="838200" y="2100166"/>
            <a:ext cx="2177571" cy="40883"/>
          </a:xfrm>
          <a:prstGeom prst="rect">
            <a:avLst/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1" name="矩形 20"/>
          <p:cNvSpPr/>
          <p:nvPr>
            <p:custDataLst>
              <p:tags r:id="rId18"/>
            </p:custDataLst>
          </p:nvPr>
        </p:nvSpPr>
        <p:spPr>
          <a:xfrm>
            <a:off x="3617543" y="2138898"/>
            <a:ext cx="2177571" cy="36565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72000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22" name="任意多边形 21"/>
          <p:cNvSpPr/>
          <p:nvPr>
            <p:custDataLst>
              <p:tags r:id="rId19"/>
            </p:custDataLst>
          </p:nvPr>
        </p:nvSpPr>
        <p:spPr>
          <a:xfrm>
            <a:off x="3749517" y="4934021"/>
            <a:ext cx="2045597" cy="861417"/>
          </a:xfrm>
          <a:custGeom>
            <a:gdLst>
              <a:gd name="connsiteX0" fmla="*/ 769543 w 2381982"/>
              <a:gd name="connsiteY0" fmla="*/ 935 h 762934"/>
              <a:gd name="connsiteX1" fmla="*/ 1455343 w 2381982"/>
              <a:gd name="connsiteY1" fmla="*/ 635935 h 762934"/>
              <a:gd name="connsiteX2" fmla="*/ 1997210 w 2381982"/>
              <a:gd name="connsiteY2" fmla="*/ 263401 h 762934"/>
              <a:gd name="connsiteX3" fmla="*/ 2374688 w 2381982"/>
              <a:gd name="connsiteY3" fmla="*/ 723471 h 762934"/>
              <a:gd name="connsiteX4" fmla="*/ 2381982 w 2381982"/>
              <a:gd name="connsiteY4" fmla="*/ 762934 h 762934"/>
              <a:gd name="connsiteX5" fmla="*/ 0 w 2381982"/>
              <a:gd name="connsiteY5" fmla="*/ 762934 h 762934"/>
              <a:gd name="connsiteX6" fmla="*/ 12910 w 2381982"/>
              <a:gd name="connsiteY6" fmla="*/ 715145 h 762934"/>
              <a:gd name="connsiteX7" fmla="*/ 769543 w 2381982"/>
              <a:gd name="connsiteY7" fmla="*/ 935 h 76293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81982" h="762934">
                <a:moveTo>
                  <a:pt x="769543" y="935"/>
                </a:moveTo>
                <a:cubicBezTo>
                  <a:pt x="1012254" y="-27287"/>
                  <a:pt x="1250732" y="592191"/>
                  <a:pt x="1455343" y="635935"/>
                </a:cubicBezTo>
                <a:cubicBezTo>
                  <a:pt x="1659954" y="679679"/>
                  <a:pt x="1841988" y="238001"/>
                  <a:pt x="1997210" y="263401"/>
                </a:cubicBezTo>
                <a:cubicBezTo>
                  <a:pt x="2133029" y="285626"/>
                  <a:pt x="2325029" y="555259"/>
                  <a:pt x="2374688" y="723471"/>
                </a:cubicBezTo>
                <a:lnTo>
                  <a:pt x="2381982" y="762934"/>
                </a:lnTo>
                <a:lnTo>
                  <a:pt x="0" y="762934"/>
                </a:lnTo>
                <a:lnTo>
                  <a:pt x="12910" y="715145"/>
                </a:lnTo>
                <a:cubicBezTo>
                  <a:pt x="101713" y="471673"/>
                  <a:pt x="557171" y="25629"/>
                  <a:pt x="769543" y="935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3" name="任意多边形 22"/>
          <p:cNvSpPr/>
          <p:nvPr>
            <p:custDataLst>
              <p:tags r:id="rId20"/>
            </p:custDataLst>
          </p:nvPr>
        </p:nvSpPr>
        <p:spPr>
          <a:xfrm flipH="1">
            <a:off x="3617543" y="5139154"/>
            <a:ext cx="2117322" cy="656284"/>
          </a:xfrm>
          <a:custGeom>
            <a:gdLst>
              <a:gd name="connsiteX0" fmla="*/ 839785 w 2465380"/>
              <a:gd name="connsiteY0" fmla="*/ 503 h 581194"/>
              <a:gd name="connsiteX1" fmla="*/ 807788 w 2465380"/>
              <a:gd name="connsiteY1" fmla="*/ 2021 h 581194"/>
              <a:gd name="connsiteX2" fmla="*/ 16782 w 2465380"/>
              <a:gd name="connsiteY2" fmla="*/ 559376 h 581194"/>
              <a:gd name="connsiteX3" fmla="*/ 0 w 2465380"/>
              <a:gd name="connsiteY3" fmla="*/ 581194 h 581194"/>
              <a:gd name="connsiteX4" fmla="*/ 2465380 w 2465380"/>
              <a:gd name="connsiteY4" fmla="*/ 581194 h 581194"/>
              <a:gd name="connsiteX5" fmla="*/ 2459763 w 2465380"/>
              <a:gd name="connsiteY5" fmla="*/ 567131 h 581194"/>
              <a:gd name="connsiteX6" fmla="*/ 2124619 w 2465380"/>
              <a:gd name="connsiteY6" fmla="*/ 64728 h 581194"/>
              <a:gd name="connsiteX7" fmla="*/ 1498085 w 2465380"/>
              <a:gd name="connsiteY7" fmla="*/ 361061 h 581194"/>
              <a:gd name="connsiteX8" fmla="*/ 839785 w 2465380"/>
              <a:gd name="connsiteY8" fmla="*/ 503 h 58119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65380" h="581194">
                <a:moveTo>
                  <a:pt x="839785" y="503"/>
                </a:moveTo>
                <a:cubicBezTo>
                  <a:pt x="828582" y="-483"/>
                  <a:pt x="817897" y="-41"/>
                  <a:pt x="807788" y="2021"/>
                </a:cubicBezTo>
                <a:cubicBezTo>
                  <a:pt x="596959" y="9043"/>
                  <a:pt x="212374" y="328128"/>
                  <a:pt x="16782" y="559376"/>
                </a:cubicBezTo>
                <a:lnTo>
                  <a:pt x="0" y="581194"/>
                </a:lnTo>
                <a:lnTo>
                  <a:pt x="2465380" y="581194"/>
                </a:lnTo>
                <a:lnTo>
                  <a:pt x="2459763" y="567131"/>
                </a:lnTo>
                <a:cubicBezTo>
                  <a:pt x="2410104" y="398919"/>
                  <a:pt x="2284899" y="99073"/>
                  <a:pt x="2124619" y="64728"/>
                </a:cubicBezTo>
                <a:cubicBezTo>
                  <a:pt x="1964339" y="30383"/>
                  <a:pt x="1717557" y="371512"/>
                  <a:pt x="1498085" y="361061"/>
                </a:cubicBezTo>
                <a:cubicBezTo>
                  <a:pt x="1292330" y="351263"/>
                  <a:pt x="1007821" y="15283"/>
                  <a:pt x="839785" y="503"/>
                </a:cubicBezTo>
                <a:close/>
              </a:path>
            </a:pathLst>
          </a:cu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4" name="矩形 23"/>
          <p:cNvSpPr/>
          <p:nvPr>
            <p:custDataLst>
              <p:tags r:id="rId21"/>
            </p:custDataLst>
          </p:nvPr>
        </p:nvSpPr>
        <p:spPr>
          <a:xfrm>
            <a:off x="3617543" y="2100166"/>
            <a:ext cx="2177571" cy="40883"/>
          </a:xfrm>
          <a:prstGeom prst="rect">
            <a:avLst/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8" name="矩形 27"/>
          <p:cNvSpPr/>
          <p:nvPr>
            <p:custDataLst>
              <p:tags r:id="rId22"/>
            </p:custDataLst>
          </p:nvPr>
        </p:nvSpPr>
        <p:spPr>
          <a:xfrm>
            <a:off x="6396886" y="2138898"/>
            <a:ext cx="2177571" cy="36565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72000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29" name="任意多边形 28"/>
          <p:cNvSpPr/>
          <p:nvPr>
            <p:custDataLst>
              <p:tags r:id="rId23"/>
            </p:custDataLst>
          </p:nvPr>
        </p:nvSpPr>
        <p:spPr>
          <a:xfrm>
            <a:off x="6528860" y="4934021"/>
            <a:ext cx="2045597" cy="861417"/>
          </a:xfrm>
          <a:custGeom>
            <a:gdLst>
              <a:gd name="connsiteX0" fmla="*/ 769543 w 2381982"/>
              <a:gd name="connsiteY0" fmla="*/ 935 h 762934"/>
              <a:gd name="connsiteX1" fmla="*/ 1455343 w 2381982"/>
              <a:gd name="connsiteY1" fmla="*/ 635935 h 762934"/>
              <a:gd name="connsiteX2" fmla="*/ 1997210 w 2381982"/>
              <a:gd name="connsiteY2" fmla="*/ 263401 h 762934"/>
              <a:gd name="connsiteX3" fmla="*/ 2374688 w 2381982"/>
              <a:gd name="connsiteY3" fmla="*/ 723471 h 762934"/>
              <a:gd name="connsiteX4" fmla="*/ 2381982 w 2381982"/>
              <a:gd name="connsiteY4" fmla="*/ 762934 h 762934"/>
              <a:gd name="connsiteX5" fmla="*/ 0 w 2381982"/>
              <a:gd name="connsiteY5" fmla="*/ 762934 h 762934"/>
              <a:gd name="connsiteX6" fmla="*/ 12910 w 2381982"/>
              <a:gd name="connsiteY6" fmla="*/ 715145 h 762934"/>
              <a:gd name="connsiteX7" fmla="*/ 769543 w 2381982"/>
              <a:gd name="connsiteY7" fmla="*/ 935 h 76293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81982" h="762934">
                <a:moveTo>
                  <a:pt x="769543" y="935"/>
                </a:moveTo>
                <a:cubicBezTo>
                  <a:pt x="1012254" y="-27287"/>
                  <a:pt x="1250732" y="592191"/>
                  <a:pt x="1455343" y="635935"/>
                </a:cubicBezTo>
                <a:cubicBezTo>
                  <a:pt x="1659954" y="679679"/>
                  <a:pt x="1841988" y="238001"/>
                  <a:pt x="1997210" y="263401"/>
                </a:cubicBezTo>
                <a:cubicBezTo>
                  <a:pt x="2133029" y="285626"/>
                  <a:pt x="2325029" y="555259"/>
                  <a:pt x="2374688" y="723471"/>
                </a:cubicBezTo>
                <a:lnTo>
                  <a:pt x="2381982" y="762934"/>
                </a:lnTo>
                <a:lnTo>
                  <a:pt x="0" y="762934"/>
                </a:lnTo>
                <a:lnTo>
                  <a:pt x="12910" y="715145"/>
                </a:lnTo>
                <a:cubicBezTo>
                  <a:pt x="101713" y="471673"/>
                  <a:pt x="557171" y="25629"/>
                  <a:pt x="769543" y="935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0" name="任意多边形 29"/>
          <p:cNvSpPr/>
          <p:nvPr>
            <p:custDataLst>
              <p:tags r:id="rId24"/>
            </p:custDataLst>
          </p:nvPr>
        </p:nvSpPr>
        <p:spPr>
          <a:xfrm flipH="1">
            <a:off x="6396886" y="5139154"/>
            <a:ext cx="2117322" cy="656284"/>
          </a:xfrm>
          <a:custGeom>
            <a:gdLst>
              <a:gd name="connsiteX0" fmla="*/ 839785 w 2465380"/>
              <a:gd name="connsiteY0" fmla="*/ 503 h 581194"/>
              <a:gd name="connsiteX1" fmla="*/ 807788 w 2465380"/>
              <a:gd name="connsiteY1" fmla="*/ 2021 h 581194"/>
              <a:gd name="connsiteX2" fmla="*/ 16782 w 2465380"/>
              <a:gd name="connsiteY2" fmla="*/ 559376 h 581194"/>
              <a:gd name="connsiteX3" fmla="*/ 0 w 2465380"/>
              <a:gd name="connsiteY3" fmla="*/ 581194 h 581194"/>
              <a:gd name="connsiteX4" fmla="*/ 2465380 w 2465380"/>
              <a:gd name="connsiteY4" fmla="*/ 581194 h 581194"/>
              <a:gd name="connsiteX5" fmla="*/ 2459763 w 2465380"/>
              <a:gd name="connsiteY5" fmla="*/ 567131 h 581194"/>
              <a:gd name="connsiteX6" fmla="*/ 2124619 w 2465380"/>
              <a:gd name="connsiteY6" fmla="*/ 64728 h 581194"/>
              <a:gd name="connsiteX7" fmla="*/ 1498085 w 2465380"/>
              <a:gd name="connsiteY7" fmla="*/ 361061 h 581194"/>
              <a:gd name="connsiteX8" fmla="*/ 839785 w 2465380"/>
              <a:gd name="connsiteY8" fmla="*/ 503 h 58119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65380" h="581194">
                <a:moveTo>
                  <a:pt x="839785" y="503"/>
                </a:moveTo>
                <a:cubicBezTo>
                  <a:pt x="828582" y="-483"/>
                  <a:pt x="817897" y="-41"/>
                  <a:pt x="807788" y="2021"/>
                </a:cubicBezTo>
                <a:cubicBezTo>
                  <a:pt x="596959" y="9043"/>
                  <a:pt x="212374" y="328128"/>
                  <a:pt x="16782" y="559376"/>
                </a:cubicBezTo>
                <a:lnTo>
                  <a:pt x="0" y="581194"/>
                </a:lnTo>
                <a:lnTo>
                  <a:pt x="2465380" y="581194"/>
                </a:lnTo>
                <a:lnTo>
                  <a:pt x="2459763" y="567131"/>
                </a:lnTo>
                <a:cubicBezTo>
                  <a:pt x="2410104" y="398919"/>
                  <a:pt x="2284899" y="99073"/>
                  <a:pt x="2124619" y="64728"/>
                </a:cubicBezTo>
                <a:cubicBezTo>
                  <a:pt x="1964339" y="30383"/>
                  <a:pt x="1717557" y="371512"/>
                  <a:pt x="1498085" y="361061"/>
                </a:cubicBezTo>
                <a:cubicBezTo>
                  <a:pt x="1292330" y="351263"/>
                  <a:pt x="1007821" y="15283"/>
                  <a:pt x="839785" y="503"/>
                </a:cubicBezTo>
                <a:close/>
              </a:path>
            </a:pathLst>
          </a:cu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1" name="矩形 30"/>
          <p:cNvSpPr/>
          <p:nvPr>
            <p:custDataLst>
              <p:tags r:id="rId25"/>
            </p:custDataLst>
          </p:nvPr>
        </p:nvSpPr>
        <p:spPr>
          <a:xfrm>
            <a:off x="6396886" y="2100166"/>
            <a:ext cx="2177571" cy="40883"/>
          </a:xfrm>
          <a:prstGeom prst="rect">
            <a:avLst/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5" name="矩形 34"/>
          <p:cNvSpPr/>
          <p:nvPr>
            <p:custDataLst>
              <p:tags r:id="rId26"/>
            </p:custDataLst>
          </p:nvPr>
        </p:nvSpPr>
        <p:spPr>
          <a:xfrm>
            <a:off x="9176229" y="2138898"/>
            <a:ext cx="2177571" cy="36565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72000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36" name="任意多边形 35"/>
          <p:cNvSpPr/>
          <p:nvPr>
            <p:custDataLst>
              <p:tags r:id="rId27"/>
            </p:custDataLst>
          </p:nvPr>
        </p:nvSpPr>
        <p:spPr>
          <a:xfrm>
            <a:off x="9308203" y="4934021"/>
            <a:ext cx="2045597" cy="861417"/>
          </a:xfrm>
          <a:custGeom>
            <a:gdLst>
              <a:gd name="connsiteX0" fmla="*/ 769543 w 2381982"/>
              <a:gd name="connsiteY0" fmla="*/ 935 h 762934"/>
              <a:gd name="connsiteX1" fmla="*/ 1455343 w 2381982"/>
              <a:gd name="connsiteY1" fmla="*/ 635935 h 762934"/>
              <a:gd name="connsiteX2" fmla="*/ 1997210 w 2381982"/>
              <a:gd name="connsiteY2" fmla="*/ 263401 h 762934"/>
              <a:gd name="connsiteX3" fmla="*/ 2374688 w 2381982"/>
              <a:gd name="connsiteY3" fmla="*/ 723471 h 762934"/>
              <a:gd name="connsiteX4" fmla="*/ 2381982 w 2381982"/>
              <a:gd name="connsiteY4" fmla="*/ 762934 h 762934"/>
              <a:gd name="connsiteX5" fmla="*/ 0 w 2381982"/>
              <a:gd name="connsiteY5" fmla="*/ 762934 h 762934"/>
              <a:gd name="connsiteX6" fmla="*/ 12910 w 2381982"/>
              <a:gd name="connsiteY6" fmla="*/ 715145 h 762934"/>
              <a:gd name="connsiteX7" fmla="*/ 769543 w 2381982"/>
              <a:gd name="connsiteY7" fmla="*/ 935 h 76293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81982" h="762934">
                <a:moveTo>
                  <a:pt x="769543" y="935"/>
                </a:moveTo>
                <a:cubicBezTo>
                  <a:pt x="1012254" y="-27287"/>
                  <a:pt x="1250732" y="592191"/>
                  <a:pt x="1455343" y="635935"/>
                </a:cubicBezTo>
                <a:cubicBezTo>
                  <a:pt x="1659954" y="679679"/>
                  <a:pt x="1841988" y="238001"/>
                  <a:pt x="1997210" y="263401"/>
                </a:cubicBezTo>
                <a:cubicBezTo>
                  <a:pt x="2133029" y="285626"/>
                  <a:pt x="2325029" y="555259"/>
                  <a:pt x="2374688" y="723471"/>
                </a:cubicBezTo>
                <a:lnTo>
                  <a:pt x="2381982" y="762934"/>
                </a:lnTo>
                <a:lnTo>
                  <a:pt x="0" y="762934"/>
                </a:lnTo>
                <a:lnTo>
                  <a:pt x="12910" y="715145"/>
                </a:lnTo>
                <a:cubicBezTo>
                  <a:pt x="101713" y="471673"/>
                  <a:pt x="557171" y="25629"/>
                  <a:pt x="769543" y="935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>
            <p:custDataLst>
              <p:tags r:id="rId28"/>
            </p:custDataLst>
          </p:nvPr>
        </p:nvSpPr>
        <p:spPr>
          <a:xfrm flipH="1">
            <a:off x="9176229" y="5139154"/>
            <a:ext cx="2117322" cy="656284"/>
          </a:xfrm>
          <a:custGeom>
            <a:gdLst>
              <a:gd name="connsiteX0" fmla="*/ 839785 w 2465380"/>
              <a:gd name="connsiteY0" fmla="*/ 503 h 581194"/>
              <a:gd name="connsiteX1" fmla="*/ 807788 w 2465380"/>
              <a:gd name="connsiteY1" fmla="*/ 2021 h 581194"/>
              <a:gd name="connsiteX2" fmla="*/ 16782 w 2465380"/>
              <a:gd name="connsiteY2" fmla="*/ 559376 h 581194"/>
              <a:gd name="connsiteX3" fmla="*/ 0 w 2465380"/>
              <a:gd name="connsiteY3" fmla="*/ 581194 h 581194"/>
              <a:gd name="connsiteX4" fmla="*/ 2465380 w 2465380"/>
              <a:gd name="connsiteY4" fmla="*/ 581194 h 581194"/>
              <a:gd name="connsiteX5" fmla="*/ 2459763 w 2465380"/>
              <a:gd name="connsiteY5" fmla="*/ 567131 h 581194"/>
              <a:gd name="connsiteX6" fmla="*/ 2124619 w 2465380"/>
              <a:gd name="connsiteY6" fmla="*/ 64728 h 581194"/>
              <a:gd name="connsiteX7" fmla="*/ 1498085 w 2465380"/>
              <a:gd name="connsiteY7" fmla="*/ 361061 h 581194"/>
              <a:gd name="connsiteX8" fmla="*/ 839785 w 2465380"/>
              <a:gd name="connsiteY8" fmla="*/ 503 h 58119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65380" h="581194">
                <a:moveTo>
                  <a:pt x="839785" y="503"/>
                </a:moveTo>
                <a:cubicBezTo>
                  <a:pt x="828582" y="-483"/>
                  <a:pt x="817897" y="-41"/>
                  <a:pt x="807788" y="2021"/>
                </a:cubicBezTo>
                <a:cubicBezTo>
                  <a:pt x="596959" y="9043"/>
                  <a:pt x="212374" y="328128"/>
                  <a:pt x="16782" y="559376"/>
                </a:cubicBezTo>
                <a:lnTo>
                  <a:pt x="0" y="581194"/>
                </a:lnTo>
                <a:lnTo>
                  <a:pt x="2465380" y="581194"/>
                </a:lnTo>
                <a:lnTo>
                  <a:pt x="2459763" y="567131"/>
                </a:lnTo>
                <a:cubicBezTo>
                  <a:pt x="2410104" y="398919"/>
                  <a:pt x="2284899" y="99073"/>
                  <a:pt x="2124619" y="64728"/>
                </a:cubicBezTo>
                <a:cubicBezTo>
                  <a:pt x="1964339" y="30383"/>
                  <a:pt x="1717557" y="371512"/>
                  <a:pt x="1498085" y="361061"/>
                </a:cubicBezTo>
                <a:cubicBezTo>
                  <a:pt x="1292330" y="351263"/>
                  <a:pt x="1007821" y="15283"/>
                  <a:pt x="839785" y="503"/>
                </a:cubicBezTo>
                <a:close/>
              </a:path>
            </a:pathLst>
          </a:cu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8" name="矩形 37"/>
          <p:cNvSpPr/>
          <p:nvPr>
            <p:custDataLst>
              <p:tags r:id="rId29"/>
            </p:custDataLst>
          </p:nvPr>
        </p:nvSpPr>
        <p:spPr>
          <a:xfrm>
            <a:off x="9176229" y="2100166"/>
            <a:ext cx="2177571" cy="40883"/>
          </a:xfrm>
          <a:prstGeom prst="rect">
            <a:avLst/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>
            <p:custDataLst>
              <p:tags r:id="rId30"/>
            </p:custDataLst>
          </p:nvPr>
        </p:nvSpPr>
        <p:spPr>
          <a:xfrm>
            <a:off x="838917" y="2495371"/>
            <a:ext cx="2176853" cy="2107997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spc="150">
                <a:solidFill>
                  <a:schemeClr val="dk1">
                    <a:lumMod val="100000"/>
                  </a:schemeClr>
                </a:solidFill>
                <a:latin typeface="+mn-ea"/>
              </a:rPr>
              <a:t>选择具有代表性的病例，能够反映逻辑障碍的特点和临床表现</a:t>
            </a:r>
            <a:endParaRPr lang="zh-CN" altLang="en-US" sz="1400" spc="150">
              <a:solidFill>
                <a:schemeClr val="dk1">
                  <a:lumMod val="100000"/>
                </a:schemeClr>
              </a:solidFill>
              <a:latin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31"/>
            </p:custDataLst>
          </p:nvPr>
        </p:nvSpPr>
        <p:spPr>
          <a:xfrm>
            <a:off x="3617543" y="2495371"/>
            <a:ext cx="2176853" cy="2107997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spc="150">
                <a:solidFill>
                  <a:schemeClr val="dk1">
                    <a:lumMod val="100000"/>
                  </a:schemeClr>
                </a:solidFill>
                <a:latin typeface="+mn-ea"/>
              </a:rPr>
              <a:t>选择不同类型的逻辑障碍病例，如认知障碍、语言障碍、思维障碍等</a:t>
            </a:r>
            <a:endParaRPr lang="zh-CN" altLang="en-US" sz="1400" spc="150">
              <a:solidFill>
                <a:schemeClr val="dk1">
                  <a:lumMod val="100000"/>
                </a:schemeClr>
              </a:solidFill>
              <a:latin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32"/>
            </p:custDataLst>
          </p:nvPr>
        </p:nvSpPr>
        <p:spPr>
          <a:xfrm>
            <a:off x="6396886" y="2495371"/>
            <a:ext cx="2176853" cy="2107997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spc="150">
                <a:solidFill>
                  <a:schemeClr val="dk1">
                    <a:lumMod val="100000"/>
                  </a:schemeClr>
                </a:solidFill>
                <a:latin typeface="+mn-ea"/>
              </a:rPr>
              <a:t>选择具有特殊性或疑难性的病例，能够引起听众的兴趣和思考</a:t>
            </a:r>
            <a:endParaRPr lang="zh-CN" altLang="en-US" sz="1400" spc="150">
              <a:solidFill>
                <a:schemeClr val="dk1">
                  <a:lumMod val="100000"/>
                </a:schemeClr>
              </a:solidFill>
              <a:latin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33"/>
            </p:custDataLst>
          </p:nvPr>
        </p:nvSpPr>
        <p:spPr>
          <a:xfrm>
            <a:off x="9176947" y="2495371"/>
            <a:ext cx="2176853" cy="2107997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spc="150">
                <a:solidFill>
                  <a:schemeClr val="dk1">
                    <a:lumMod val="100000"/>
                  </a:schemeClr>
                </a:solidFill>
                <a:latin typeface="+mn-ea"/>
              </a:rPr>
              <a:t>选择具有治疗效果的病例，能够展示治疗方法和疗效</a:t>
            </a:r>
            <a:endParaRPr lang="zh-CN" altLang="en-US" sz="1400" spc="150">
              <a:solidFill>
                <a:schemeClr val="dk1">
                  <a:lumMod val="100000"/>
                </a:schemeClr>
              </a:solidFill>
              <a:latin typeface="+mn-ea"/>
            </a:endParaRPr>
          </a:p>
        </p:txBody>
      </p:sp>
    </p:spTree>
    <p:custDataLst>
      <p:tags r:id="rId34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病例基本信息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60000"/>
          </a:bodyPr>
          <a:lstStyle/>
          <a:p>
            <a:r>
              <a:rPr lang="zh-CN" altLang="en-US"/>
              <a:t>患者姓名：张三
年龄：35岁
性别：男
职业：程序员
婚姻状况：已婚
居住地：北京
病史：无重大疾病史
主诉：近期出现逻辑障碍，影响工作生活
现病史：逻辑混乱，言语不清，记忆力减退
既往史：无特殊
家族史：无特殊
体格检查：无特殊
辅助检查：脑部CT、MRI等检查结果正常
诊断：逻辑障碍查房
治疗方案：药物治疗、心理治疗、康复治疗等</a:t>
            </a:r>
            <a:endParaRPr lang="zh-CN" altLang="en-US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病史与诊疗经过</a:t>
            </a:r>
            <a:endParaRPr lang="zh-CN" altLang="en-US"/>
          </a:p>
        </p:txBody>
      </p:sp>
      <p:cxnSp>
        <p:nvCxnSpPr>
          <p:cNvPr id="92" name="直接连接符 91"/>
          <p:cNvCxnSpPr/>
          <p:nvPr>
            <p:custDataLst>
              <p:tags r:id="rId2"/>
            </p:custDataLst>
          </p:nvPr>
        </p:nvCxnSpPr>
        <p:spPr>
          <a:xfrm flipV="1">
            <a:off x="1855646" y="3634842"/>
            <a:ext cx="598" cy="173564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正文"/>
          <p:cNvSpPr txBox="1"/>
          <p:nvPr>
            <p:custDataLst>
              <p:tags r:id="rId3"/>
            </p:custDataLst>
          </p:nvPr>
        </p:nvSpPr>
        <p:spPr>
          <a:xfrm>
            <a:off x="838200" y="4022070"/>
            <a:ext cx="2036088" cy="50872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患者基本信息：年龄、性别、职业等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85" name="直接连接符 84"/>
          <p:cNvCxnSpPr/>
          <p:nvPr>
            <p:custDataLst>
              <p:tags r:id="rId4"/>
            </p:custDataLst>
          </p:nvPr>
        </p:nvCxnSpPr>
        <p:spPr>
          <a:xfrm flipV="1">
            <a:off x="3974327" y="3615091"/>
            <a:ext cx="3591" cy="1055749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正文"/>
          <p:cNvSpPr txBox="1"/>
          <p:nvPr>
            <p:custDataLst>
              <p:tags r:id="rId5"/>
            </p:custDataLst>
          </p:nvPr>
        </p:nvSpPr>
        <p:spPr>
          <a:xfrm>
            <a:off x="2958078" y="4888095"/>
            <a:ext cx="2036088" cy="50872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现病史：发病时间、持续时间、病情变化等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7" name="直接连接符 6"/>
          <p:cNvCxnSpPr/>
          <p:nvPr>
            <p:custDataLst>
              <p:tags r:id="rId6"/>
            </p:custDataLst>
          </p:nvPr>
        </p:nvCxnSpPr>
        <p:spPr>
          <a:xfrm flipH="1">
            <a:off x="6096000" y="3659979"/>
            <a:ext cx="0" cy="527875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正文"/>
          <p:cNvSpPr txBox="1"/>
          <p:nvPr>
            <p:custDataLst>
              <p:tags r:id="rId7"/>
            </p:custDataLst>
          </p:nvPr>
        </p:nvSpPr>
        <p:spPr>
          <a:xfrm>
            <a:off x="5077956" y="4405706"/>
            <a:ext cx="2036088" cy="50872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体格检查：患者的生理指标和检查结果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84" name="直接连接符 83"/>
          <p:cNvCxnSpPr/>
          <p:nvPr>
            <p:custDataLst>
              <p:tags r:id="rId8"/>
            </p:custDataLst>
          </p:nvPr>
        </p:nvCxnSpPr>
        <p:spPr>
          <a:xfrm flipV="1">
            <a:off x="8214681" y="3615091"/>
            <a:ext cx="1795" cy="1386719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正文"/>
          <p:cNvSpPr txBox="1"/>
          <p:nvPr>
            <p:custDataLst>
              <p:tags r:id="rId9"/>
            </p:custDataLst>
          </p:nvPr>
        </p:nvSpPr>
        <p:spPr>
          <a:xfrm>
            <a:off x="7197834" y="5212481"/>
            <a:ext cx="2036088" cy="50872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治疗方案：针对诊断制定的治疗计划和措施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32" name="直接连接符 31"/>
          <p:cNvCxnSpPr/>
          <p:nvPr>
            <p:custDataLst>
              <p:tags r:id="rId10"/>
            </p:custDataLst>
          </p:nvPr>
        </p:nvCxnSpPr>
        <p:spPr>
          <a:xfrm flipH="1">
            <a:off x="10335756" y="3676138"/>
            <a:ext cx="0" cy="321992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正文"/>
          <p:cNvSpPr txBox="1"/>
          <p:nvPr>
            <p:custDataLst>
              <p:tags r:id="rId11"/>
            </p:custDataLst>
          </p:nvPr>
        </p:nvSpPr>
        <p:spPr>
          <a:xfrm>
            <a:off x="9317712" y="4235733"/>
            <a:ext cx="2036088" cy="50872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出院指导：出院后的注意事项和随访安排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33" name="直接连接符 32"/>
          <p:cNvCxnSpPr/>
          <p:nvPr>
            <p:custDataLst>
              <p:tags r:id="rId12"/>
            </p:custDataLst>
          </p:nvPr>
        </p:nvCxnSpPr>
        <p:spPr>
          <a:xfrm flipH="1">
            <a:off x="2916183" y="2682034"/>
            <a:ext cx="0" cy="880988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正文"/>
          <p:cNvSpPr txBox="1"/>
          <p:nvPr>
            <p:custDataLst>
              <p:tags r:id="rId13"/>
            </p:custDataLst>
          </p:nvPr>
        </p:nvSpPr>
        <p:spPr>
          <a:xfrm>
            <a:off x="1898139" y="2191864"/>
            <a:ext cx="2036088" cy="50872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主诉：患者自述的症状和问题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24" name="正文"/>
          <p:cNvSpPr txBox="1"/>
          <p:nvPr>
            <p:custDataLst>
              <p:tags r:id="rId14"/>
            </p:custDataLst>
          </p:nvPr>
        </p:nvSpPr>
        <p:spPr>
          <a:xfrm>
            <a:off x="4018017" y="2827469"/>
            <a:ext cx="2036088" cy="50872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既往史：患者过去的疾病和治疗情况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97" name="直接连接符 96"/>
          <p:cNvCxnSpPr/>
          <p:nvPr>
            <p:custDataLst>
              <p:tags r:id="rId15"/>
            </p:custDataLst>
          </p:nvPr>
        </p:nvCxnSpPr>
        <p:spPr>
          <a:xfrm flipV="1">
            <a:off x="7154143" y="2301988"/>
            <a:ext cx="3591" cy="1255648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正文"/>
          <p:cNvSpPr txBox="1"/>
          <p:nvPr>
            <p:custDataLst>
              <p:tags r:id="rId16"/>
            </p:custDataLst>
          </p:nvPr>
        </p:nvSpPr>
        <p:spPr>
          <a:xfrm>
            <a:off x="6137895" y="1820796"/>
            <a:ext cx="2036088" cy="50872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诊断：根据病史和检查结果做出的诊断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101" name="直接连接符 100"/>
          <p:cNvCxnSpPr/>
          <p:nvPr>
            <p:custDataLst>
              <p:tags r:id="rId17"/>
            </p:custDataLst>
          </p:nvPr>
        </p:nvCxnSpPr>
        <p:spPr>
          <a:xfrm flipV="1">
            <a:off x="9274021" y="3138687"/>
            <a:ext cx="3591" cy="496154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正文"/>
          <p:cNvSpPr txBox="1"/>
          <p:nvPr>
            <p:custDataLst>
              <p:tags r:id="rId18"/>
            </p:custDataLst>
          </p:nvPr>
        </p:nvSpPr>
        <p:spPr>
          <a:xfrm>
            <a:off x="8257773" y="2653904"/>
            <a:ext cx="2036088" cy="50872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疗效观察：治疗过程中的病情变化和疗效评估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184" name="直接箭头连接符 183"/>
          <p:cNvCxnSpPr/>
          <p:nvPr>
            <p:custDataLst>
              <p:tags r:id="rId19"/>
            </p:custDataLst>
          </p:nvPr>
        </p:nvCxnSpPr>
        <p:spPr>
          <a:xfrm>
            <a:off x="863935" y="3619879"/>
            <a:ext cx="10331861" cy="0"/>
          </a:xfrm>
          <a:prstGeom prst="straightConnector1">
            <a:avLst/>
          </a:prstGeom>
          <a:ln w="19050">
            <a:gradFill>
              <a:gsLst>
                <a:gs pos="0">
                  <a:schemeClr val="accent1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椭圆 19"/>
          <p:cNvSpPr/>
          <p:nvPr>
            <p:custDataLst>
              <p:tags r:id="rId20"/>
            </p:custDataLst>
          </p:nvPr>
        </p:nvSpPr>
        <p:spPr>
          <a:xfrm>
            <a:off x="1792803" y="3556439"/>
            <a:ext cx="126881" cy="126881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8" name="椭圆 17"/>
          <p:cNvSpPr/>
          <p:nvPr>
            <p:custDataLst>
              <p:tags r:id="rId21"/>
            </p:custDataLst>
          </p:nvPr>
        </p:nvSpPr>
        <p:spPr>
          <a:xfrm>
            <a:off x="3912681" y="3556439"/>
            <a:ext cx="126881" cy="126881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5" name="椭圆 14"/>
          <p:cNvSpPr/>
          <p:nvPr>
            <p:custDataLst>
              <p:tags r:id="rId22"/>
            </p:custDataLst>
          </p:nvPr>
        </p:nvSpPr>
        <p:spPr>
          <a:xfrm>
            <a:off x="6032559" y="3556439"/>
            <a:ext cx="126881" cy="126881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22" name="椭圆 21"/>
          <p:cNvSpPr/>
          <p:nvPr>
            <p:custDataLst>
              <p:tags r:id="rId23"/>
            </p:custDataLst>
          </p:nvPr>
        </p:nvSpPr>
        <p:spPr>
          <a:xfrm>
            <a:off x="8152437" y="3556439"/>
            <a:ext cx="126881" cy="126881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23" name="椭圆 22"/>
          <p:cNvSpPr/>
          <p:nvPr>
            <p:custDataLst>
              <p:tags r:id="rId24"/>
            </p:custDataLst>
          </p:nvPr>
        </p:nvSpPr>
        <p:spPr>
          <a:xfrm>
            <a:off x="10272315" y="3556439"/>
            <a:ext cx="126881" cy="126881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9" name="椭圆 18"/>
          <p:cNvSpPr/>
          <p:nvPr>
            <p:custDataLst>
              <p:tags r:id="rId25"/>
            </p:custDataLst>
          </p:nvPr>
        </p:nvSpPr>
        <p:spPr>
          <a:xfrm>
            <a:off x="2852742" y="3556439"/>
            <a:ext cx="126881" cy="126881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6" name="椭圆 15"/>
          <p:cNvSpPr/>
          <p:nvPr>
            <p:custDataLst>
              <p:tags r:id="rId26"/>
            </p:custDataLst>
          </p:nvPr>
        </p:nvSpPr>
        <p:spPr>
          <a:xfrm>
            <a:off x="4972620" y="3556439"/>
            <a:ext cx="126881" cy="126881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cxnSp>
        <p:nvCxnSpPr>
          <p:cNvPr id="6" name="直接连接符 5"/>
          <p:cNvCxnSpPr/>
          <p:nvPr>
            <p:custDataLst>
              <p:tags r:id="rId27"/>
            </p:custDataLst>
          </p:nvPr>
        </p:nvCxnSpPr>
        <p:spPr>
          <a:xfrm flipH="1">
            <a:off x="5034266" y="3309259"/>
            <a:ext cx="3591" cy="251967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椭圆 13"/>
          <p:cNvSpPr/>
          <p:nvPr>
            <p:custDataLst>
              <p:tags r:id="rId28"/>
            </p:custDataLst>
          </p:nvPr>
        </p:nvSpPr>
        <p:spPr>
          <a:xfrm>
            <a:off x="7092498" y="3556439"/>
            <a:ext cx="126881" cy="126881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21" name="椭圆 20"/>
          <p:cNvSpPr/>
          <p:nvPr>
            <p:custDataLst>
              <p:tags r:id="rId29"/>
            </p:custDataLst>
          </p:nvPr>
        </p:nvSpPr>
        <p:spPr>
          <a:xfrm>
            <a:off x="9212376" y="3556439"/>
            <a:ext cx="126881" cy="126881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实验室与影像学检查</a:t>
            </a:r>
            <a:endParaRPr lang="zh-CN" altLang="en-US"/>
          </a:p>
        </p:txBody>
      </p:sp>
      <p:sp>
        <p:nvSpPr>
          <p:cNvPr id="54" name="椭圆 53"/>
          <p:cNvSpPr/>
          <p:nvPr>
            <p:custDataLst>
              <p:tags r:id="rId2"/>
            </p:custDataLst>
          </p:nvPr>
        </p:nvSpPr>
        <p:spPr>
          <a:xfrm>
            <a:off x="1522456" y="1746562"/>
            <a:ext cx="748809" cy="748809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t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</p:txBody>
      </p:sp>
      <p:sp>
        <p:nvSpPr>
          <p:cNvPr id="55" name="椭圆 54"/>
          <p:cNvSpPr/>
          <p:nvPr>
            <p:custDataLst>
              <p:tags r:id="rId3"/>
            </p:custDataLst>
          </p:nvPr>
        </p:nvSpPr>
        <p:spPr>
          <a:xfrm>
            <a:off x="1557602" y="1781708"/>
            <a:ext cx="678518" cy="67851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t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</p:txBody>
      </p:sp>
      <p:sp>
        <p:nvSpPr>
          <p:cNvPr id="56" name="文本框 55"/>
          <p:cNvSpPr txBox="1"/>
          <p:nvPr>
            <p:custDataLst>
              <p:tags r:id="rId4"/>
            </p:custDataLst>
          </p:nvPr>
        </p:nvSpPr>
        <p:spPr>
          <a:xfrm>
            <a:off x="1557602" y="1780990"/>
            <a:ext cx="678518" cy="357908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600">
                <a:solidFill>
                  <a:schemeClr val="lt1">
                    <a:lumMod val="100000"/>
                  </a:schemeClr>
                </a:solidFill>
                <a:latin typeface="+mj-lt"/>
                <a:cs typeface="+mj-lt"/>
              </a:rPr>
              <a:t>A</a:t>
            </a:r>
            <a:endParaRPr lang="en-US" altLang="zh-CN" sz="1600">
              <a:solidFill>
                <a:schemeClr val="lt1">
                  <a:lumMod val="100000"/>
                </a:schemeClr>
              </a:solidFill>
              <a:latin typeface="+mj-lt"/>
              <a:cs typeface="+mj-lt"/>
            </a:endParaRPr>
          </a:p>
        </p:txBody>
      </p:sp>
      <p:sp>
        <p:nvSpPr>
          <p:cNvPr id="58" name="椭圆 57"/>
          <p:cNvSpPr/>
          <p:nvPr>
            <p:custDataLst>
              <p:tags r:id="rId5"/>
            </p:custDataLst>
          </p:nvPr>
        </p:nvSpPr>
        <p:spPr>
          <a:xfrm>
            <a:off x="4312558" y="1746562"/>
            <a:ext cx="748809" cy="748809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t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</p:txBody>
      </p:sp>
      <p:sp>
        <p:nvSpPr>
          <p:cNvPr id="59" name="椭圆 58"/>
          <p:cNvSpPr/>
          <p:nvPr>
            <p:custDataLst>
              <p:tags r:id="rId6"/>
            </p:custDataLst>
          </p:nvPr>
        </p:nvSpPr>
        <p:spPr>
          <a:xfrm>
            <a:off x="4347703" y="1781708"/>
            <a:ext cx="678518" cy="67851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t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</p:txBody>
      </p:sp>
      <p:sp>
        <p:nvSpPr>
          <p:cNvPr id="60" name="文本框 59"/>
          <p:cNvSpPr txBox="1"/>
          <p:nvPr>
            <p:custDataLst>
              <p:tags r:id="rId7"/>
            </p:custDataLst>
          </p:nvPr>
        </p:nvSpPr>
        <p:spPr>
          <a:xfrm>
            <a:off x="4347703" y="1780990"/>
            <a:ext cx="678518" cy="357908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600">
                <a:solidFill>
                  <a:schemeClr val="lt1">
                    <a:lumMod val="100000"/>
                  </a:schemeClr>
                </a:solidFill>
                <a:latin typeface="+mj-lt"/>
                <a:cs typeface="+mj-lt"/>
              </a:rPr>
              <a:t>B</a:t>
            </a:r>
            <a:endParaRPr lang="en-US" altLang="zh-CN" sz="1600">
              <a:solidFill>
                <a:schemeClr val="lt1">
                  <a:lumMod val="100000"/>
                </a:schemeClr>
              </a:solidFill>
              <a:latin typeface="+mj-lt"/>
              <a:cs typeface="+mj-lt"/>
            </a:endParaRPr>
          </a:p>
        </p:txBody>
      </p:sp>
      <p:sp>
        <p:nvSpPr>
          <p:cNvPr id="62" name="椭圆 61"/>
          <p:cNvSpPr/>
          <p:nvPr>
            <p:custDataLst>
              <p:tags r:id="rId8"/>
            </p:custDataLst>
          </p:nvPr>
        </p:nvSpPr>
        <p:spPr>
          <a:xfrm>
            <a:off x="7102660" y="1746562"/>
            <a:ext cx="748809" cy="748809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t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</p:txBody>
      </p:sp>
      <p:sp>
        <p:nvSpPr>
          <p:cNvPr id="63" name="椭圆 62"/>
          <p:cNvSpPr/>
          <p:nvPr>
            <p:custDataLst>
              <p:tags r:id="rId9"/>
            </p:custDataLst>
          </p:nvPr>
        </p:nvSpPr>
        <p:spPr>
          <a:xfrm>
            <a:off x="7137805" y="1781708"/>
            <a:ext cx="678518" cy="67851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t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</p:txBody>
      </p:sp>
      <p:sp>
        <p:nvSpPr>
          <p:cNvPr id="64" name="文本框 63"/>
          <p:cNvSpPr txBox="1"/>
          <p:nvPr>
            <p:custDataLst>
              <p:tags r:id="rId10"/>
            </p:custDataLst>
          </p:nvPr>
        </p:nvSpPr>
        <p:spPr>
          <a:xfrm>
            <a:off x="7137805" y="1780990"/>
            <a:ext cx="678518" cy="357908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600">
                <a:solidFill>
                  <a:schemeClr val="lt1">
                    <a:lumMod val="100000"/>
                  </a:schemeClr>
                </a:solidFill>
                <a:latin typeface="+mj-lt"/>
                <a:cs typeface="+mj-lt"/>
              </a:rPr>
              <a:t>C</a:t>
            </a:r>
            <a:endParaRPr lang="en-US" altLang="zh-CN" sz="1600">
              <a:solidFill>
                <a:schemeClr val="lt1">
                  <a:lumMod val="100000"/>
                </a:schemeClr>
              </a:solidFill>
              <a:latin typeface="+mj-lt"/>
              <a:cs typeface="+mj-lt"/>
            </a:endParaRPr>
          </a:p>
        </p:txBody>
      </p:sp>
      <p:sp>
        <p:nvSpPr>
          <p:cNvPr id="67" name="椭圆 66"/>
          <p:cNvSpPr/>
          <p:nvPr>
            <p:custDataLst>
              <p:tags r:id="rId11"/>
            </p:custDataLst>
          </p:nvPr>
        </p:nvSpPr>
        <p:spPr>
          <a:xfrm>
            <a:off x="9892762" y="1746562"/>
            <a:ext cx="748809" cy="748809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t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</p:txBody>
      </p:sp>
      <p:sp>
        <p:nvSpPr>
          <p:cNvPr id="68" name="椭圆 67"/>
          <p:cNvSpPr/>
          <p:nvPr>
            <p:custDataLst>
              <p:tags r:id="rId12"/>
            </p:custDataLst>
          </p:nvPr>
        </p:nvSpPr>
        <p:spPr>
          <a:xfrm>
            <a:off x="9927907" y="1781708"/>
            <a:ext cx="678518" cy="67851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t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</p:txBody>
      </p:sp>
      <p:sp>
        <p:nvSpPr>
          <p:cNvPr id="69" name="文本框 68"/>
          <p:cNvSpPr txBox="1"/>
          <p:nvPr>
            <p:custDataLst>
              <p:tags r:id="rId13"/>
            </p:custDataLst>
          </p:nvPr>
        </p:nvSpPr>
        <p:spPr>
          <a:xfrm>
            <a:off x="9927907" y="1780990"/>
            <a:ext cx="678518" cy="357908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600">
                <a:solidFill>
                  <a:schemeClr val="lt1">
                    <a:lumMod val="100000"/>
                  </a:schemeClr>
                </a:solidFill>
                <a:latin typeface="+mj-lt"/>
                <a:cs typeface="+mj-lt"/>
              </a:rPr>
              <a:t>D</a:t>
            </a:r>
            <a:endParaRPr lang="en-US" altLang="zh-CN" sz="1600">
              <a:solidFill>
                <a:schemeClr val="lt1">
                  <a:lumMod val="100000"/>
                </a:schemeClr>
              </a:solidFill>
              <a:latin typeface="+mj-lt"/>
              <a:cs typeface="+mj-lt"/>
            </a:endParaRPr>
          </a:p>
        </p:txBody>
      </p:sp>
      <p:sp>
        <p:nvSpPr>
          <p:cNvPr id="9" name="矩形 8"/>
          <p:cNvSpPr/>
          <p:nvPr>
            <p:custDataLst>
              <p:tags r:id="rId14"/>
            </p:custDataLst>
          </p:nvPr>
        </p:nvSpPr>
        <p:spPr>
          <a:xfrm>
            <a:off x="838200" y="2138898"/>
            <a:ext cx="2177571" cy="36565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72000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5" name="任意多边形 4"/>
          <p:cNvSpPr/>
          <p:nvPr>
            <p:custDataLst>
              <p:tags r:id="rId15"/>
            </p:custDataLst>
          </p:nvPr>
        </p:nvSpPr>
        <p:spPr>
          <a:xfrm>
            <a:off x="970174" y="4934021"/>
            <a:ext cx="2045597" cy="861417"/>
          </a:xfrm>
          <a:custGeom>
            <a:gdLst>
              <a:gd name="connsiteX0" fmla="*/ 769543 w 2381982"/>
              <a:gd name="connsiteY0" fmla="*/ 935 h 762934"/>
              <a:gd name="connsiteX1" fmla="*/ 1455343 w 2381982"/>
              <a:gd name="connsiteY1" fmla="*/ 635935 h 762934"/>
              <a:gd name="connsiteX2" fmla="*/ 1997210 w 2381982"/>
              <a:gd name="connsiteY2" fmla="*/ 263401 h 762934"/>
              <a:gd name="connsiteX3" fmla="*/ 2374688 w 2381982"/>
              <a:gd name="connsiteY3" fmla="*/ 723471 h 762934"/>
              <a:gd name="connsiteX4" fmla="*/ 2381982 w 2381982"/>
              <a:gd name="connsiteY4" fmla="*/ 762934 h 762934"/>
              <a:gd name="connsiteX5" fmla="*/ 0 w 2381982"/>
              <a:gd name="connsiteY5" fmla="*/ 762934 h 762934"/>
              <a:gd name="connsiteX6" fmla="*/ 12910 w 2381982"/>
              <a:gd name="connsiteY6" fmla="*/ 715145 h 762934"/>
              <a:gd name="connsiteX7" fmla="*/ 769543 w 2381982"/>
              <a:gd name="connsiteY7" fmla="*/ 935 h 76293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81982" h="762934">
                <a:moveTo>
                  <a:pt x="769543" y="935"/>
                </a:moveTo>
                <a:cubicBezTo>
                  <a:pt x="1012254" y="-27287"/>
                  <a:pt x="1250732" y="592191"/>
                  <a:pt x="1455343" y="635935"/>
                </a:cubicBezTo>
                <a:cubicBezTo>
                  <a:pt x="1659954" y="679679"/>
                  <a:pt x="1841988" y="238001"/>
                  <a:pt x="1997210" y="263401"/>
                </a:cubicBezTo>
                <a:cubicBezTo>
                  <a:pt x="2133029" y="285626"/>
                  <a:pt x="2325029" y="555259"/>
                  <a:pt x="2374688" y="723471"/>
                </a:cubicBezTo>
                <a:lnTo>
                  <a:pt x="2381982" y="762934"/>
                </a:lnTo>
                <a:lnTo>
                  <a:pt x="0" y="762934"/>
                </a:lnTo>
                <a:lnTo>
                  <a:pt x="12910" y="715145"/>
                </a:lnTo>
                <a:cubicBezTo>
                  <a:pt x="101713" y="471673"/>
                  <a:pt x="557171" y="25629"/>
                  <a:pt x="769543" y="935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16"/>
            </p:custDataLst>
          </p:nvPr>
        </p:nvSpPr>
        <p:spPr>
          <a:xfrm flipH="1">
            <a:off x="838200" y="5139154"/>
            <a:ext cx="2117322" cy="656284"/>
          </a:xfrm>
          <a:custGeom>
            <a:gdLst>
              <a:gd name="connsiteX0" fmla="*/ 839785 w 2465380"/>
              <a:gd name="connsiteY0" fmla="*/ 503 h 581194"/>
              <a:gd name="connsiteX1" fmla="*/ 807788 w 2465380"/>
              <a:gd name="connsiteY1" fmla="*/ 2021 h 581194"/>
              <a:gd name="connsiteX2" fmla="*/ 16782 w 2465380"/>
              <a:gd name="connsiteY2" fmla="*/ 559376 h 581194"/>
              <a:gd name="connsiteX3" fmla="*/ 0 w 2465380"/>
              <a:gd name="connsiteY3" fmla="*/ 581194 h 581194"/>
              <a:gd name="connsiteX4" fmla="*/ 2465380 w 2465380"/>
              <a:gd name="connsiteY4" fmla="*/ 581194 h 581194"/>
              <a:gd name="connsiteX5" fmla="*/ 2459763 w 2465380"/>
              <a:gd name="connsiteY5" fmla="*/ 567131 h 581194"/>
              <a:gd name="connsiteX6" fmla="*/ 2124619 w 2465380"/>
              <a:gd name="connsiteY6" fmla="*/ 64728 h 581194"/>
              <a:gd name="connsiteX7" fmla="*/ 1498085 w 2465380"/>
              <a:gd name="connsiteY7" fmla="*/ 361061 h 581194"/>
              <a:gd name="connsiteX8" fmla="*/ 839785 w 2465380"/>
              <a:gd name="connsiteY8" fmla="*/ 503 h 58119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65380" h="581194">
                <a:moveTo>
                  <a:pt x="839785" y="503"/>
                </a:moveTo>
                <a:cubicBezTo>
                  <a:pt x="828582" y="-483"/>
                  <a:pt x="817897" y="-41"/>
                  <a:pt x="807788" y="2021"/>
                </a:cubicBezTo>
                <a:cubicBezTo>
                  <a:pt x="596959" y="9043"/>
                  <a:pt x="212374" y="328128"/>
                  <a:pt x="16782" y="559376"/>
                </a:cubicBezTo>
                <a:lnTo>
                  <a:pt x="0" y="581194"/>
                </a:lnTo>
                <a:lnTo>
                  <a:pt x="2465380" y="581194"/>
                </a:lnTo>
                <a:lnTo>
                  <a:pt x="2459763" y="567131"/>
                </a:lnTo>
                <a:cubicBezTo>
                  <a:pt x="2410104" y="398919"/>
                  <a:pt x="2284899" y="99073"/>
                  <a:pt x="2124619" y="64728"/>
                </a:cubicBezTo>
                <a:cubicBezTo>
                  <a:pt x="1964339" y="30383"/>
                  <a:pt x="1717557" y="371512"/>
                  <a:pt x="1498085" y="361061"/>
                </a:cubicBezTo>
                <a:cubicBezTo>
                  <a:pt x="1292330" y="351263"/>
                  <a:pt x="1007821" y="15283"/>
                  <a:pt x="839785" y="503"/>
                </a:cubicBezTo>
                <a:close/>
              </a:path>
            </a:pathLst>
          </a:cu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17"/>
            </p:custDataLst>
          </p:nvPr>
        </p:nvSpPr>
        <p:spPr>
          <a:xfrm>
            <a:off x="838200" y="2100166"/>
            <a:ext cx="2177571" cy="40883"/>
          </a:xfrm>
          <a:prstGeom prst="rect">
            <a:avLst/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1" name="矩形 20"/>
          <p:cNvSpPr/>
          <p:nvPr>
            <p:custDataLst>
              <p:tags r:id="rId18"/>
            </p:custDataLst>
          </p:nvPr>
        </p:nvSpPr>
        <p:spPr>
          <a:xfrm>
            <a:off x="3617543" y="2138898"/>
            <a:ext cx="2177571" cy="36565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72000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22" name="任意多边形 21"/>
          <p:cNvSpPr/>
          <p:nvPr>
            <p:custDataLst>
              <p:tags r:id="rId19"/>
            </p:custDataLst>
          </p:nvPr>
        </p:nvSpPr>
        <p:spPr>
          <a:xfrm>
            <a:off x="3749517" y="4934021"/>
            <a:ext cx="2045597" cy="861417"/>
          </a:xfrm>
          <a:custGeom>
            <a:gdLst>
              <a:gd name="connsiteX0" fmla="*/ 769543 w 2381982"/>
              <a:gd name="connsiteY0" fmla="*/ 935 h 762934"/>
              <a:gd name="connsiteX1" fmla="*/ 1455343 w 2381982"/>
              <a:gd name="connsiteY1" fmla="*/ 635935 h 762934"/>
              <a:gd name="connsiteX2" fmla="*/ 1997210 w 2381982"/>
              <a:gd name="connsiteY2" fmla="*/ 263401 h 762934"/>
              <a:gd name="connsiteX3" fmla="*/ 2374688 w 2381982"/>
              <a:gd name="connsiteY3" fmla="*/ 723471 h 762934"/>
              <a:gd name="connsiteX4" fmla="*/ 2381982 w 2381982"/>
              <a:gd name="connsiteY4" fmla="*/ 762934 h 762934"/>
              <a:gd name="connsiteX5" fmla="*/ 0 w 2381982"/>
              <a:gd name="connsiteY5" fmla="*/ 762934 h 762934"/>
              <a:gd name="connsiteX6" fmla="*/ 12910 w 2381982"/>
              <a:gd name="connsiteY6" fmla="*/ 715145 h 762934"/>
              <a:gd name="connsiteX7" fmla="*/ 769543 w 2381982"/>
              <a:gd name="connsiteY7" fmla="*/ 935 h 76293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81982" h="762934">
                <a:moveTo>
                  <a:pt x="769543" y="935"/>
                </a:moveTo>
                <a:cubicBezTo>
                  <a:pt x="1012254" y="-27287"/>
                  <a:pt x="1250732" y="592191"/>
                  <a:pt x="1455343" y="635935"/>
                </a:cubicBezTo>
                <a:cubicBezTo>
                  <a:pt x="1659954" y="679679"/>
                  <a:pt x="1841988" y="238001"/>
                  <a:pt x="1997210" y="263401"/>
                </a:cubicBezTo>
                <a:cubicBezTo>
                  <a:pt x="2133029" y="285626"/>
                  <a:pt x="2325029" y="555259"/>
                  <a:pt x="2374688" y="723471"/>
                </a:cubicBezTo>
                <a:lnTo>
                  <a:pt x="2381982" y="762934"/>
                </a:lnTo>
                <a:lnTo>
                  <a:pt x="0" y="762934"/>
                </a:lnTo>
                <a:lnTo>
                  <a:pt x="12910" y="715145"/>
                </a:lnTo>
                <a:cubicBezTo>
                  <a:pt x="101713" y="471673"/>
                  <a:pt x="557171" y="25629"/>
                  <a:pt x="769543" y="935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3" name="任意多边形 22"/>
          <p:cNvSpPr/>
          <p:nvPr>
            <p:custDataLst>
              <p:tags r:id="rId20"/>
            </p:custDataLst>
          </p:nvPr>
        </p:nvSpPr>
        <p:spPr>
          <a:xfrm flipH="1">
            <a:off x="3617543" y="5139154"/>
            <a:ext cx="2117322" cy="656284"/>
          </a:xfrm>
          <a:custGeom>
            <a:gdLst>
              <a:gd name="connsiteX0" fmla="*/ 839785 w 2465380"/>
              <a:gd name="connsiteY0" fmla="*/ 503 h 581194"/>
              <a:gd name="connsiteX1" fmla="*/ 807788 w 2465380"/>
              <a:gd name="connsiteY1" fmla="*/ 2021 h 581194"/>
              <a:gd name="connsiteX2" fmla="*/ 16782 w 2465380"/>
              <a:gd name="connsiteY2" fmla="*/ 559376 h 581194"/>
              <a:gd name="connsiteX3" fmla="*/ 0 w 2465380"/>
              <a:gd name="connsiteY3" fmla="*/ 581194 h 581194"/>
              <a:gd name="connsiteX4" fmla="*/ 2465380 w 2465380"/>
              <a:gd name="connsiteY4" fmla="*/ 581194 h 581194"/>
              <a:gd name="connsiteX5" fmla="*/ 2459763 w 2465380"/>
              <a:gd name="connsiteY5" fmla="*/ 567131 h 581194"/>
              <a:gd name="connsiteX6" fmla="*/ 2124619 w 2465380"/>
              <a:gd name="connsiteY6" fmla="*/ 64728 h 581194"/>
              <a:gd name="connsiteX7" fmla="*/ 1498085 w 2465380"/>
              <a:gd name="connsiteY7" fmla="*/ 361061 h 581194"/>
              <a:gd name="connsiteX8" fmla="*/ 839785 w 2465380"/>
              <a:gd name="connsiteY8" fmla="*/ 503 h 58119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65380" h="581194">
                <a:moveTo>
                  <a:pt x="839785" y="503"/>
                </a:moveTo>
                <a:cubicBezTo>
                  <a:pt x="828582" y="-483"/>
                  <a:pt x="817897" y="-41"/>
                  <a:pt x="807788" y="2021"/>
                </a:cubicBezTo>
                <a:cubicBezTo>
                  <a:pt x="596959" y="9043"/>
                  <a:pt x="212374" y="328128"/>
                  <a:pt x="16782" y="559376"/>
                </a:cubicBezTo>
                <a:lnTo>
                  <a:pt x="0" y="581194"/>
                </a:lnTo>
                <a:lnTo>
                  <a:pt x="2465380" y="581194"/>
                </a:lnTo>
                <a:lnTo>
                  <a:pt x="2459763" y="567131"/>
                </a:lnTo>
                <a:cubicBezTo>
                  <a:pt x="2410104" y="398919"/>
                  <a:pt x="2284899" y="99073"/>
                  <a:pt x="2124619" y="64728"/>
                </a:cubicBezTo>
                <a:cubicBezTo>
                  <a:pt x="1964339" y="30383"/>
                  <a:pt x="1717557" y="371512"/>
                  <a:pt x="1498085" y="361061"/>
                </a:cubicBezTo>
                <a:cubicBezTo>
                  <a:pt x="1292330" y="351263"/>
                  <a:pt x="1007821" y="15283"/>
                  <a:pt x="839785" y="503"/>
                </a:cubicBezTo>
                <a:close/>
              </a:path>
            </a:pathLst>
          </a:cu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4" name="矩形 23"/>
          <p:cNvSpPr/>
          <p:nvPr>
            <p:custDataLst>
              <p:tags r:id="rId21"/>
            </p:custDataLst>
          </p:nvPr>
        </p:nvSpPr>
        <p:spPr>
          <a:xfrm>
            <a:off x="3617543" y="2100166"/>
            <a:ext cx="2177571" cy="40883"/>
          </a:xfrm>
          <a:prstGeom prst="rect">
            <a:avLst/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8" name="矩形 27"/>
          <p:cNvSpPr/>
          <p:nvPr>
            <p:custDataLst>
              <p:tags r:id="rId22"/>
            </p:custDataLst>
          </p:nvPr>
        </p:nvSpPr>
        <p:spPr>
          <a:xfrm>
            <a:off x="6396886" y="2138898"/>
            <a:ext cx="2177571" cy="36565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72000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29" name="任意多边形 28"/>
          <p:cNvSpPr/>
          <p:nvPr>
            <p:custDataLst>
              <p:tags r:id="rId23"/>
            </p:custDataLst>
          </p:nvPr>
        </p:nvSpPr>
        <p:spPr>
          <a:xfrm>
            <a:off x="6528860" y="4934021"/>
            <a:ext cx="2045597" cy="861417"/>
          </a:xfrm>
          <a:custGeom>
            <a:gdLst>
              <a:gd name="connsiteX0" fmla="*/ 769543 w 2381982"/>
              <a:gd name="connsiteY0" fmla="*/ 935 h 762934"/>
              <a:gd name="connsiteX1" fmla="*/ 1455343 w 2381982"/>
              <a:gd name="connsiteY1" fmla="*/ 635935 h 762934"/>
              <a:gd name="connsiteX2" fmla="*/ 1997210 w 2381982"/>
              <a:gd name="connsiteY2" fmla="*/ 263401 h 762934"/>
              <a:gd name="connsiteX3" fmla="*/ 2374688 w 2381982"/>
              <a:gd name="connsiteY3" fmla="*/ 723471 h 762934"/>
              <a:gd name="connsiteX4" fmla="*/ 2381982 w 2381982"/>
              <a:gd name="connsiteY4" fmla="*/ 762934 h 762934"/>
              <a:gd name="connsiteX5" fmla="*/ 0 w 2381982"/>
              <a:gd name="connsiteY5" fmla="*/ 762934 h 762934"/>
              <a:gd name="connsiteX6" fmla="*/ 12910 w 2381982"/>
              <a:gd name="connsiteY6" fmla="*/ 715145 h 762934"/>
              <a:gd name="connsiteX7" fmla="*/ 769543 w 2381982"/>
              <a:gd name="connsiteY7" fmla="*/ 935 h 76293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81982" h="762934">
                <a:moveTo>
                  <a:pt x="769543" y="935"/>
                </a:moveTo>
                <a:cubicBezTo>
                  <a:pt x="1012254" y="-27287"/>
                  <a:pt x="1250732" y="592191"/>
                  <a:pt x="1455343" y="635935"/>
                </a:cubicBezTo>
                <a:cubicBezTo>
                  <a:pt x="1659954" y="679679"/>
                  <a:pt x="1841988" y="238001"/>
                  <a:pt x="1997210" y="263401"/>
                </a:cubicBezTo>
                <a:cubicBezTo>
                  <a:pt x="2133029" y="285626"/>
                  <a:pt x="2325029" y="555259"/>
                  <a:pt x="2374688" y="723471"/>
                </a:cubicBezTo>
                <a:lnTo>
                  <a:pt x="2381982" y="762934"/>
                </a:lnTo>
                <a:lnTo>
                  <a:pt x="0" y="762934"/>
                </a:lnTo>
                <a:lnTo>
                  <a:pt x="12910" y="715145"/>
                </a:lnTo>
                <a:cubicBezTo>
                  <a:pt x="101713" y="471673"/>
                  <a:pt x="557171" y="25629"/>
                  <a:pt x="769543" y="935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0" name="任意多边形 29"/>
          <p:cNvSpPr/>
          <p:nvPr>
            <p:custDataLst>
              <p:tags r:id="rId24"/>
            </p:custDataLst>
          </p:nvPr>
        </p:nvSpPr>
        <p:spPr>
          <a:xfrm flipH="1">
            <a:off x="6396886" y="5139154"/>
            <a:ext cx="2117322" cy="656284"/>
          </a:xfrm>
          <a:custGeom>
            <a:gdLst>
              <a:gd name="connsiteX0" fmla="*/ 839785 w 2465380"/>
              <a:gd name="connsiteY0" fmla="*/ 503 h 581194"/>
              <a:gd name="connsiteX1" fmla="*/ 807788 w 2465380"/>
              <a:gd name="connsiteY1" fmla="*/ 2021 h 581194"/>
              <a:gd name="connsiteX2" fmla="*/ 16782 w 2465380"/>
              <a:gd name="connsiteY2" fmla="*/ 559376 h 581194"/>
              <a:gd name="connsiteX3" fmla="*/ 0 w 2465380"/>
              <a:gd name="connsiteY3" fmla="*/ 581194 h 581194"/>
              <a:gd name="connsiteX4" fmla="*/ 2465380 w 2465380"/>
              <a:gd name="connsiteY4" fmla="*/ 581194 h 581194"/>
              <a:gd name="connsiteX5" fmla="*/ 2459763 w 2465380"/>
              <a:gd name="connsiteY5" fmla="*/ 567131 h 581194"/>
              <a:gd name="connsiteX6" fmla="*/ 2124619 w 2465380"/>
              <a:gd name="connsiteY6" fmla="*/ 64728 h 581194"/>
              <a:gd name="connsiteX7" fmla="*/ 1498085 w 2465380"/>
              <a:gd name="connsiteY7" fmla="*/ 361061 h 581194"/>
              <a:gd name="connsiteX8" fmla="*/ 839785 w 2465380"/>
              <a:gd name="connsiteY8" fmla="*/ 503 h 58119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65380" h="581194">
                <a:moveTo>
                  <a:pt x="839785" y="503"/>
                </a:moveTo>
                <a:cubicBezTo>
                  <a:pt x="828582" y="-483"/>
                  <a:pt x="817897" y="-41"/>
                  <a:pt x="807788" y="2021"/>
                </a:cubicBezTo>
                <a:cubicBezTo>
                  <a:pt x="596959" y="9043"/>
                  <a:pt x="212374" y="328128"/>
                  <a:pt x="16782" y="559376"/>
                </a:cubicBezTo>
                <a:lnTo>
                  <a:pt x="0" y="581194"/>
                </a:lnTo>
                <a:lnTo>
                  <a:pt x="2465380" y="581194"/>
                </a:lnTo>
                <a:lnTo>
                  <a:pt x="2459763" y="567131"/>
                </a:lnTo>
                <a:cubicBezTo>
                  <a:pt x="2410104" y="398919"/>
                  <a:pt x="2284899" y="99073"/>
                  <a:pt x="2124619" y="64728"/>
                </a:cubicBezTo>
                <a:cubicBezTo>
                  <a:pt x="1964339" y="30383"/>
                  <a:pt x="1717557" y="371512"/>
                  <a:pt x="1498085" y="361061"/>
                </a:cubicBezTo>
                <a:cubicBezTo>
                  <a:pt x="1292330" y="351263"/>
                  <a:pt x="1007821" y="15283"/>
                  <a:pt x="839785" y="503"/>
                </a:cubicBezTo>
                <a:close/>
              </a:path>
            </a:pathLst>
          </a:cu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1" name="矩形 30"/>
          <p:cNvSpPr/>
          <p:nvPr>
            <p:custDataLst>
              <p:tags r:id="rId25"/>
            </p:custDataLst>
          </p:nvPr>
        </p:nvSpPr>
        <p:spPr>
          <a:xfrm>
            <a:off x="6396886" y="2100166"/>
            <a:ext cx="2177571" cy="40883"/>
          </a:xfrm>
          <a:prstGeom prst="rect">
            <a:avLst/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5" name="矩形 34"/>
          <p:cNvSpPr/>
          <p:nvPr>
            <p:custDataLst>
              <p:tags r:id="rId26"/>
            </p:custDataLst>
          </p:nvPr>
        </p:nvSpPr>
        <p:spPr>
          <a:xfrm>
            <a:off x="9176229" y="2138898"/>
            <a:ext cx="2177571" cy="36565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72000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36" name="任意多边形 35"/>
          <p:cNvSpPr/>
          <p:nvPr>
            <p:custDataLst>
              <p:tags r:id="rId27"/>
            </p:custDataLst>
          </p:nvPr>
        </p:nvSpPr>
        <p:spPr>
          <a:xfrm>
            <a:off x="9308203" y="4934021"/>
            <a:ext cx="2045597" cy="861417"/>
          </a:xfrm>
          <a:custGeom>
            <a:gdLst>
              <a:gd name="connsiteX0" fmla="*/ 769543 w 2381982"/>
              <a:gd name="connsiteY0" fmla="*/ 935 h 762934"/>
              <a:gd name="connsiteX1" fmla="*/ 1455343 w 2381982"/>
              <a:gd name="connsiteY1" fmla="*/ 635935 h 762934"/>
              <a:gd name="connsiteX2" fmla="*/ 1997210 w 2381982"/>
              <a:gd name="connsiteY2" fmla="*/ 263401 h 762934"/>
              <a:gd name="connsiteX3" fmla="*/ 2374688 w 2381982"/>
              <a:gd name="connsiteY3" fmla="*/ 723471 h 762934"/>
              <a:gd name="connsiteX4" fmla="*/ 2381982 w 2381982"/>
              <a:gd name="connsiteY4" fmla="*/ 762934 h 762934"/>
              <a:gd name="connsiteX5" fmla="*/ 0 w 2381982"/>
              <a:gd name="connsiteY5" fmla="*/ 762934 h 762934"/>
              <a:gd name="connsiteX6" fmla="*/ 12910 w 2381982"/>
              <a:gd name="connsiteY6" fmla="*/ 715145 h 762934"/>
              <a:gd name="connsiteX7" fmla="*/ 769543 w 2381982"/>
              <a:gd name="connsiteY7" fmla="*/ 935 h 76293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81982" h="762934">
                <a:moveTo>
                  <a:pt x="769543" y="935"/>
                </a:moveTo>
                <a:cubicBezTo>
                  <a:pt x="1012254" y="-27287"/>
                  <a:pt x="1250732" y="592191"/>
                  <a:pt x="1455343" y="635935"/>
                </a:cubicBezTo>
                <a:cubicBezTo>
                  <a:pt x="1659954" y="679679"/>
                  <a:pt x="1841988" y="238001"/>
                  <a:pt x="1997210" y="263401"/>
                </a:cubicBezTo>
                <a:cubicBezTo>
                  <a:pt x="2133029" y="285626"/>
                  <a:pt x="2325029" y="555259"/>
                  <a:pt x="2374688" y="723471"/>
                </a:cubicBezTo>
                <a:lnTo>
                  <a:pt x="2381982" y="762934"/>
                </a:lnTo>
                <a:lnTo>
                  <a:pt x="0" y="762934"/>
                </a:lnTo>
                <a:lnTo>
                  <a:pt x="12910" y="715145"/>
                </a:lnTo>
                <a:cubicBezTo>
                  <a:pt x="101713" y="471673"/>
                  <a:pt x="557171" y="25629"/>
                  <a:pt x="769543" y="935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>
            <p:custDataLst>
              <p:tags r:id="rId28"/>
            </p:custDataLst>
          </p:nvPr>
        </p:nvSpPr>
        <p:spPr>
          <a:xfrm flipH="1">
            <a:off x="9176229" y="5139154"/>
            <a:ext cx="2117322" cy="656284"/>
          </a:xfrm>
          <a:custGeom>
            <a:gdLst>
              <a:gd name="connsiteX0" fmla="*/ 839785 w 2465380"/>
              <a:gd name="connsiteY0" fmla="*/ 503 h 581194"/>
              <a:gd name="connsiteX1" fmla="*/ 807788 w 2465380"/>
              <a:gd name="connsiteY1" fmla="*/ 2021 h 581194"/>
              <a:gd name="connsiteX2" fmla="*/ 16782 w 2465380"/>
              <a:gd name="connsiteY2" fmla="*/ 559376 h 581194"/>
              <a:gd name="connsiteX3" fmla="*/ 0 w 2465380"/>
              <a:gd name="connsiteY3" fmla="*/ 581194 h 581194"/>
              <a:gd name="connsiteX4" fmla="*/ 2465380 w 2465380"/>
              <a:gd name="connsiteY4" fmla="*/ 581194 h 581194"/>
              <a:gd name="connsiteX5" fmla="*/ 2459763 w 2465380"/>
              <a:gd name="connsiteY5" fmla="*/ 567131 h 581194"/>
              <a:gd name="connsiteX6" fmla="*/ 2124619 w 2465380"/>
              <a:gd name="connsiteY6" fmla="*/ 64728 h 581194"/>
              <a:gd name="connsiteX7" fmla="*/ 1498085 w 2465380"/>
              <a:gd name="connsiteY7" fmla="*/ 361061 h 581194"/>
              <a:gd name="connsiteX8" fmla="*/ 839785 w 2465380"/>
              <a:gd name="connsiteY8" fmla="*/ 503 h 58119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65380" h="581194">
                <a:moveTo>
                  <a:pt x="839785" y="503"/>
                </a:moveTo>
                <a:cubicBezTo>
                  <a:pt x="828582" y="-483"/>
                  <a:pt x="817897" y="-41"/>
                  <a:pt x="807788" y="2021"/>
                </a:cubicBezTo>
                <a:cubicBezTo>
                  <a:pt x="596959" y="9043"/>
                  <a:pt x="212374" y="328128"/>
                  <a:pt x="16782" y="559376"/>
                </a:cubicBezTo>
                <a:lnTo>
                  <a:pt x="0" y="581194"/>
                </a:lnTo>
                <a:lnTo>
                  <a:pt x="2465380" y="581194"/>
                </a:lnTo>
                <a:lnTo>
                  <a:pt x="2459763" y="567131"/>
                </a:lnTo>
                <a:cubicBezTo>
                  <a:pt x="2410104" y="398919"/>
                  <a:pt x="2284899" y="99073"/>
                  <a:pt x="2124619" y="64728"/>
                </a:cubicBezTo>
                <a:cubicBezTo>
                  <a:pt x="1964339" y="30383"/>
                  <a:pt x="1717557" y="371512"/>
                  <a:pt x="1498085" y="361061"/>
                </a:cubicBezTo>
                <a:cubicBezTo>
                  <a:pt x="1292330" y="351263"/>
                  <a:pt x="1007821" y="15283"/>
                  <a:pt x="839785" y="503"/>
                </a:cubicBezTo>
                <a:close/>
              </a:path>
            </a:pathLst>
          </a:cu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8" name="矩形 37"/>
          <p:cNvSpPr/>
          <p:nvPr>
            <p:custDataLst>
              <p:tags r:id="rId29"/>
            </p:custDataLst>
          </p:nvPr>
        </p:nvSpPr>
        <p:spPr>
          <a:xfrm>
            <a:off x="9176229" y="2100166"/>
            <a:ext cx="2177571" cy="40883"/>
          </a:xfrm>
          <a:prstGeom prst="rect">
            <a:avLst/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>
            <p:custDataLst>
              <p:tags r:id="rId30"/>
            </p:custDataLst>
          </p:nvPr>
        </p:nvSpPr>
        <p:spPr>
          <a:xfrm>
            <a:off x="838917" y="2495371"/>
            <a:ext cx="2176853" cy="2107997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spc="150">
                <a:solidFill>
                  <a:schemeClr val="dk1">
                    <a:lumMod val="100000"/>
                  </a:schemeClr>
                </a:solidFill>
                <a:latin typeface="+mn-ea"/>
              </a:rPr>
              <a:t>实验室检查：血常规、尿常规、生化全套等</a:t>
            </a:r>
            <a:endParaRPr lang="zh-CN" altLang="en-US" sz="1400" spc="150">
              <a:solidFill>
                <a:schemeClr val="dk1">
                  <a:lumMod val="100000"/>
                </a:schemeClr>
              </a:solidFill>
              <a:latin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31"/>
            </p:custDataLst>
          </p:nvPr>
        </p:nvSpPr>
        <p:spPr>
          <a:xfrm>
            <a:off x="3617543" y="2495371"/>
            <a:ext cx="2176853" cy="2107997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spc="150">
                <a:solidFill>
                  <a:schemeClr val="dk1">
                    <a:lumMod val="100000"/>
                  </a:schemeClr>
                </a:solidFill>
                <a:latin typeface="+mn-ea"/>
              </a:rPr>
              <a:t>影像学检查：X线、CT、MRI等</a:t>
            </a:r>
            <a:endParaRPr lang="zh-CN" altLang="en-US" sz="1400" spc="150">
              <a:solidFill>
                <a:schemeClr val="dk1">
                  <a:lumMod val="100000"/>
                </a:schemeClr>
              </a:solidFill>
              <a:latin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32"/>
            </p:custDataLst>
          </p:nvPr>
        </p:nvSpPr>
        <p:spPr>
          <a:xfrm>
            <a:off x="6396886" y="2495371"/>
            <a:ext cx="2176853" cy="2107997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spc="150">
                <a:solidFill>
                  <a:schemeClr val="dk1">
                    <a:lumMod val="100000"/>
                  </a:schemeClr>
                </a:solidFill>
                <a:latin typeface="+mn-ea"/>
              </a:rPr>
              <a:t>检查结果分析：结合病史、临床表现等综合分析</a:t>
            </a:r>
            <a:endParaRPr lang="zh-CN" altLang="en-US" sz="1400" spc="150">
              <a:solidFill>
                <a:schemeClr val="dk1">
                  <a:lumMod val="100000"/>
                </a:schemeClr>
              </a:solidFill>
              <a:latin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33"/>
            </p:custDataLst>
          </p:nvPr>
        </p:nvSpPr>
        <p:spPr>
          <a:xfrm>
            <a:off x="9176947" y="2495371"/>
            <a:ext cx="2176853" cy="2107997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spc="150">
                <a:solidFill>
                  <a:schemeClr val="dk1">
                    <a:lumMod val="100000"/>
                  </a:schemeClr>
                </a:solidFill>
                <a:latin typeface="+mn-ea"/>
              </a:rPr>
              <a:t>诊断建议：根据检查结果提出诊断建议和治疗方案</a:t>
            </a:r>
            <a:endParaRPr lang="zh-CN" altLang="en-US" sz="1400" spc="150">
              <a:solidFill>
                <a:schemeClr val="dk1">
                  <a:lumMod val="100000"/>
                </a:schemeClr>
              </a:solidFill>
              <a:latin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400" y="3137808"/>
            <a:ext cx="9144000" cy="2006395"/>
          </a:xfrm>
        </p:spPr>
        <p:txBody>
          <a:bodyPr/>
          <a:lstStyle/>
          <a:p>
            <a:r>
              <a:rPr lang="zh-CN" altLang="en-US"/>
              <a:t>护理诊断</a:t>
            </a:r>
            <a:endParaRPr lang="zh-CN" altLang="en-US"/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728330"/>
            <a:ext cx="9144000" cy="2203901"/>
          </a:xfrm>
        </p:spPr>
        <p:txBody>
          <a:bodyPr/>
          <a:lstStyle/>
          <a:p>
            <a:r>
              <a:rPr lang="en-US" altLang="zh-CN"/>
              <a:t>PART THREE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https://d.book118.com/218012052063006034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"/>
  <p:tag name="KSO_WM_UNIT_INDEX" val="13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4"/>
  <p:tag name="KSO_WM_UNIT_INDEX" val="14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5"/>
  <p:tag name="KSO_WM_UNIT_INDEX" val="15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6"/>
  <p:tag name="KSO_WM_UNIT_INDEX" val="16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7"/>
  <p:tag name="KSO_WM_UNIT_INDEX" val="17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8"/>
  <p:tag name="KSO_WM_UNIT_INDEX" val="18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9"/>
  <p:tag name="KSO_WM_UNIT_INDEX" val="19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0"/>
  <p:tag name="KSO_WM_UNIT_INDEX" val="20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1"/>
  <p:tag name="KSO_WM_UNIT_INDEX" val="21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2"/>
  <p:tag name="KSO_WM_UNIT_INDEX" val="22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36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日期时间占位符"/>
  <p:tag name="KSO_WM_UNIT_SUBTYPE" val="c"/>
  <p:tag name="KSO_WM_UNIT_TYPE" val="f"/>
  <p:tag name="KSO_WM_UNIT_VALUE" val="8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&#10;二级&#10;三级&#10;四级&#10;五级"/>
  <p:tag name="KSO_WM_UNIT_SUBTYPE" val="a"/>
  <p:tag name="KSO_WM_UNIT_TYPE" val="f"/>
  <p:tag name="KSO_WM_UNIT_VALUE" val="330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"/>
  <p:tag name="KSO_WM_UNIT_INDEX" val="9"/>
  <p:tag name="KSO_WM_UNIT_LAYERLEVEL" val="1"/>
  <p:tag name="KSO_WM_UNIT_TYPE" val="i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"/>
  <p:tag name="KSO_WM_UNIT_INDEX" val="10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1"/>
  <p:tag name="KSO_WM_UNIT_INDEX" val="11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2"/>
  <p:tag name="KSO_WM_UNIT_INDEX" val="12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3"/>
  <p:tag name="KSO_WM_UNIT_INDEX" val="13"/>
  <p:tag name="KSO_WM_UNIT_LAYERLEVEL" val="1"/>
  <p:tag name="KSO_WM_UNIT_TYPE" val="i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4"/>
  <p:tag name="KSO_WM_UNIT_INDEX" val="14"/>
  <p:tag name="KSO_WM_UNIT_LAYERLEVEL" val="1"/>
  <p:tag name="KSO_WM_UNIT_TYPE" val="i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5"/>
  <p:tag name="KSO_WM_UNIT_INDEX" val="15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6"/>
  <p:tag name="KSO_WM_UNIT_INDEX" val="16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7"/>
  <p:tag name="KSO_WM_UNIT_INDEX" val="17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8"/>
  <p:tag name="KSO_WM_UNIT_INDEX" val="18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9"/>
  <p:tag name="KSO_WM_UNIT_INDEX" val="19"/>
  <p:tag name="KSO_WM_UNIT_LAYERLEVEL" val="1"/>
  <p:tag name="KSO_WM_UNIT_TYPE" val="i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0"/>
  <p:tag name="KSO_WM_UNIT_INDEX" val="20"/>
  <p:tag name="KSO_WM_UNIT_LAYERLEVEL" val="1"/>
  <p:tag name="KSO_WM_UNIT_TYPE" val="i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1"/>
  <p:tag name="KSO_WM_UNIT_INDEX" val="21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2"/>
  <p:tag name="KSO_WM_UNIT_INDEX" val="22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副标题"/>
  <p:tag name="KSO_WM_UNIT_TYPE" val="b"/>
  <p:tag name="KSO_WM_UNIT_VALUE" val="10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"/>
  <p:tag name="KSO_WM_UNIT_INDEX" val="8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9"/>
  <p:tag name="KSO_WM_UNIT_INDEX" val="9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0"/>
  <p:tag name="KSO_WM_UNIT_INDEX" val="10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1"/>
  <p:tag name="KSO_WM_UNIT_INDEX" val="11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2"/>
  <p:tag name="KSO_WM_UNIT_INDEX" val="12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0;二级&#10;三级&#10;四级&#10;五级"/>
  <p:tag name="KSO_WM_UNIT_SUBTYPE" val="a"/>
  <p:tag name="KSO_WM_UNIT_TYPE" val="f"/>
  <p:tag name="KSO_WM_UNIT_VALUE" val="160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0;二级&#10;三级&#10;四级&#10;五级"/>
  <p:tag name="KSO_WM_UNIT_SUBTYPE" val="a"/>
  <p:tag name="KSO_WM_UNIT_TYPE" val="f"/>
  <p:tag name="KSO_WM_UNIT_VALUE" val="160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&#10;二级&#10;三级&#10;四级&#10;五级"/>
  <p:tag name="KSO_WM_UNIT_SUBTYPE" val="a"/>
  <p:tag name="KSO_WM_UNIT_TYPE" val="h_f"/>
  <p:tag name="KSO_WM_UNIT_VALUE" val="128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&#10;二级&#10;三级&#10;四级&#10;五级"/>
  <p:tag name="KSO_WM_UNIT_SUBTYPE" val="a"/>
  <p:tag name="KSO_WM_UNIT_TYPE" val="h_f"/>
  <p:tag name="KSO_WM_UNIT_VALUE" val="128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&#10;二级&#10;三级&#10;四级&#10;五级"/>
  <p:tag name="KSO_WM_UNIT_SUBTYPE" val="a"/>
  <p:tag name="KSO_WM_UNIT_TYPE" val="f"/>
  <p:tag name="KSO_WM_UNIT_VALUE" val="396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1"/>
  <p:tag name="KSO_WM_UNIT_INDEX" val="11"/>
  <p:tag name="KSO_WM_UNIT_LAYERLEVEL" val="1"/>
  <p:tag name="KSO_WM_UNIT_TYPE" val="i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2"/>
  <p:tag name="KSO_WM_UNIT_INDEX" val="12"/>
  <p:tag name="KSO_WM_UNIT_LAYERLEVEL" val="1"/>
  <p:tag name="KSO_WM_UNIT_TYPE" val="i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3"/>
  <p:tag name="KSO_WM_UNIT_INDEX" val="13"/>
  <p:tag name="KSO_WM_UNIT_LAYERLEVEL" val="1"/>
  <p:tag name="KSO_WM_UNIT_TYPE" val="i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TYPE" val="i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5"/>
  <p:tag name="KSO_WM_UNIT_INDEX" val="15"/>
  <p:tag name="KSO_WM_UNIT_LAYERLEVEL" val="1"/>
  <p:tag name="KSO_WM_UNIT_TYPE" val="i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81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2"/>
  <p:tag name="KSO_WM_UNIT_INDEX" val="2"/>
  <p:tag name="KSO_WM_UNIT_LAYERLEVEL" val="1"/>
  <p:tag name="KSO_WM_UNIT_NOCLEAR" val="0"/>
  <p:tag name="KSO_WM_UNIT_PRESET_TEXT" val="日期时间占位符"/>
  <p:tag name="KSO_WM_UNIT_SUBTYPE" val="c"/>
  <p:tag name="KSO_WM_UNIT_TYPE" val="f"/>
  <p:tag name="KSO_WM_UNIT_VALUE" val="8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ISCONTENTSTITLE" val="0"/>
  <p:tag name="KSO_WM_UNIT_ISNUMDGMTITLE" val="0"/>
  <p:tag name="KSO_WM_UNIT_LAYERLEVEL" val="1"/>
  <p:tag name="KSO_WM_UNIT_NOCLEAR" val="0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  <p:tag name="KSO_WM_UNIT_NOCLEAR" val="0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  <p:tag name="KSO_WM_TEMPLATE_THUMBS_INDEX" val="1、9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文档&#10;标题内容"/>
  <p:tag name="KSO_WM_UNIT_TYPE" val="a"/>
  <p:tag name="KSO_WM_UNIT_VALUE" val="30"/>
</p:tagLst>
</file>

<file path=ppt/tags/tag13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1*f*2"/>
  <p:tag name="KSO_WM_UNIT_INDEX" val="2"/>
  <p:tag name="KSO_WM_UNIT_LAYERLEVEL" val="1"/>
  <p:tag name="KSO_WM_UNIT_NOCLEAR" val="0"/>
  <p:tag name="KSO_WM_UNIT_PRESET_TEXT" val="YOUR LOGO"/>
  <p:tag name="KSO_WM_UNIT_SUBTYPE" val="g"/>
  <p:tag name="KSO_WM_UNIT_TYPE" val="f"/>
  <p:tag name="KSO_WM_UNIT_VALUE" val="36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1*f*1"/>
  <p:tag name="KSO_WM_UNIT_INDEX" val="1"/>
  <p:tag name="KSO_WM_UNIT_LAYERLEVEL" val="1"/>
  <p:tag name="KSO_WM_UNIT_NOCLEAR" val="0"/>
  <p:tag name="KSO_WM_UNIT_PRESET_TEXT" val="汇报时间：20XX/XX/XX"/>
  <p:tag name="KSO_WM_UNIT_SUBTYPE" val="c"/>
  <p:tag name="KSO_WM_UNIT_TYPE" val="f"/>
  <p:tag name="KSO_WM_UNIT_VALUE" val="8"/>
</p:tagLst>
</file>

<file path=ppt/tags/tag14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1*f*3"/>
  <p:tag name="KSO_WM_UNIT_INDEX" val="3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33"/>
</p:tagLst>
</file>

<file path=ppt/tags/tag141.xml><?xml version="1.0" encoding="utf-8"?>
<p:tagLst xmlns:p="http://schemas.openxmlformats.org/presentationml/2006/main">
  <p:tag name="KSO_WM_BEAUTIFY_FLAG" val="#wm#"/>
  <p:tag name="KSO_WM_SLIDE_ID" val="custom20230979_1"/>
  <p:tag name="KSO_WM_SLIDE_INDEX" val="1"/>
  <p:tag name="KSO_WM_SLIDE_ITEM_CNT" val="0"/>
  <p:tag name="KSO_WM_SLIDE_LAYOUT" val="a_f"/>
  <p:tag name="KSO_WM_SLIDE_LAYOUT_CNT" val="1_3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  <p:tag name="KSO_WM_TEMPLATE_THUMBS_INDEX" val="1、9"/>
</p:tagLst>
</file>

<file path=ppt/tags/tag142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custom20230979_5*l_h_i*1_1_1"/>
  <p:tag name="KSO_WM_UNIT_INDEX" val="1_1_1"/>
  <p:tag name="KSO_WM_UNIT_LAYERLEVEL" val="1_1_1"/>
  <p:tag name="KSO_WM_UNIT_PRESET_TEXT" val="1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43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EXT_FILL_FORE_SCHEMECOLOR_INDEX" val="8"/>
  <p:tag name="KSO_WM_UNIT_TEXT_FILL_TYPE" val="1"/>
  <p:tag name="KSO_WM_UNIT_TYPE" val="l_h_a"/>
  <p:tag name="KSO_WM_UNIT_USESOURCEFORMAT_APPLY" val="0"/>
  <p:tag name="KSO_WM_UNIT_VALUE" val="10"/>
</p:tagLst>
</file>

<file path=ppt/tags/tag144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custom20230979_5*l_h_i*1_2_1"/>
  <p:tag name="KSO_WM_UNIT_INDEX" val="1_2_1"/>
  <p:tag name="KSO_WM_UNIT_LAYERLEVEL" val="1_1_1"/>
  <p:tag name="KSO_WM_UNIT_PRESET_TEXT" val="2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45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EXT_FILL_FORE_SCHEMECOLOR_INDEX" val="8"/>
  <p:tag name="KSO_WM_UNIT_TEXT_FILL_TYPE" val="1"/>
  <p:tag name="KSO_WM_UNIT_TYPE" val="l_h_a"/>
  <p:tag name="KSO_WM_UNIT_USESOURCEFORMAT_APPLY" val="0"/>
  <p:tag name="KSO_WM_UNIT_VALUE" val="10"/>
</p:tagLst>
</file>

<file path=ppt/tags/tag146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custom20230979_5*l_h_i*1_3_1"/>
  <p:tag name="KSO_WM_UNIT_INDEX" val="1_3_1"/>
  <p:tag name="KSO_WM_UNIT_LAYERLEVEL" val="1_1_1"/>
  <p:tag name="KSO_WM_UNIT_PRESET_TEXT" val="3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47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EXT_FILL_FORE_SCHEMECOLOR_INDEX" val="8"/>
  <p:tag name="KSO_WM_UNIT_TEXT_FILL_TYPE" val="1"/>
  <p:tag name="KSO_WM_UNIT_TYPE" val="l_h_a"/>
  <p:tag name="KSO_WM_UNIT_USESOURCEFORMAT_APPLY" val="0"/>
  <p:tag name="KSO_WM_UNIT_VALUE" val="10"/>
</p:tagLst>
</file>

<file path=ppt/tags/tag148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custom20230979_5*l_h_i*1_4_1"/>
  <p:tag name="KSO_WM_UNIT_INDEX" val="1_4_1"/>
  <p:tag name="KSO_WM_UNIT_LAYERLEVEL" val="1_1_1"/>
  <p:tag name="KSO_WM_UNIT_PRESET_TEXT" val="4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49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EXT_FILL_FORE_SCHEMECOLOR_INDEX" val="8"/>
  <p:tag name="KSO_WM_UNIT_TEXT_FILL_TYPE" val="1"/>
  <p:tag name="KSO_WM_UNIT_TYPE" val="l_h_a"/>
  <p:tag name="KSO_WM_UNIT_USESOURCEFORMAT_APPLY" val="0"/>
  <p:tag name="KSO_WM_UNIT_VALUE" val="10"/>
</p:tagLst>
</file>

<file path=ppt/tags/tag15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5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EXT_FILL_FORE_SCHEMECOLOR_INDEX" val="2"/>
  <p:tag name="KSO_WM_UNIT_TEXT_FILL_TYPE" val="1"/>
  <p:tag name="KSO_WM_UNIT_TYPE" val="a"/>
  <p:tag name="KSO_WM_UNIT_USESOURCEFORMAT_APPLY" val="0"/>
  <p:tag name="KSO_WM_UNIT_VALUE" val="3"/>
</p:tagLst>
</file>

<file path=ppt/tags/tag15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5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EXT_FILL_FORE_SCHEMECOLOR_INDEX" val="2"/>
  <p:tag name="KSO_WM_UNIT_TEXT_FILL_TYPE" val="1"/>
  <p:tag name="KSO_WM_UNIT_TYPE" val="b"/>
  <p:tag name="KSO_WM_UNIT_USESOURCEFORMAT_APPLY" val="0"/>
  <p:tag name="KSO_WM_UNIT_VALUE" val="10"/>
</p:tagLst>
</file>

<file path=ppt/tags/tag152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custom20230979_5*l_h_i*1_5_1"/>
  <p:tag name="KSO_WM_UNIT_INDEX" val="1_5_1"/>
  <p:tag name="KSO_WM_UNIT_LAYERLEVEL" val="1_1_1"/>
  <p:tag name="KSO_WM_UNIT_PRESET_TEXT" val="5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3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EXT_FILL_FORE_SCHEMECOLOR_INDEX" val="8"/>
  <p:tag name="KSO_WM_UNIT_TEXT_FILL_TYPE" val="1"/>
  <p:tag name="KSO_WM_UNIT_TYPE" val="l_h_a"/>
  <p:tag name="KSO_WM_UNIT_USESOURCEFORMAT_APPLY" val="0"/>
  <p:tag name="KSO_WM_UNIT_VALUE" val="10"/>
</p:tagLst>
</file>

<file path=ppt/tags/tag154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79_5"/>
  <p:tag name="KSO_WM_SLIDE_INDEX" val="5"/>
  <p:tag name="KSO_WM_SLIDE_ITEM_CNT" val="5"/>
  <p:tag name="KSO_WM_SLIDE_LAYOUT" val="a_b_l"/>
  <p:tag name="KSO_WM_SLIDE_LAYOUT_CNT" val="1_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</p:tagLst>
</file>

<file path=ppt/tags/tag15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章节标题"/>
  <p:tag name="KSO_WM_UNIT_TYPE" val="a"/>
  <p:tag name="KSO_WM_UNIT_VALUE" val="14"/>
</p:tagLst>
</file>

<file path=ppt/tags/tag15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1"/>
  <p:tag name="KSO_WM_UNIT_DIAGRAM_ISNUMVISUAL" val="0"/>
  <p:tag name="KSO_WM_UNIT_DIAGRAM_ISREFERUNIT" val="0"/>
  <p:tag name="KSO_WM_UNIT_HIGHLIGHT" val="0"/>
  <p:tag name="KSO_WM_UNIT_ID" val="custom20230979_7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13"/>
</p:tagLst>
</file>

<file path=ppt/tags/tag157.xml><?xml version="1.0" encoding="utf-8"?>
<p:tagLst xmlns:p="http://schemas.openxmlformats.org/presentationml/2006/main">
  <p:tag name="KSO_WM_BEAUTIFY_FLAG" val="#wm#"/>
  <p:tag name="KSO_WM_SLIDE_ID" val="custom20230979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</p:tagLst>
</file>

<file path=ppt/tags/tag158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HIGHLIGHT" val="0"/>
  <p:tag name="KSO_WM_UNIT_ID" val="diagram20231305_4*l_h_i*1_5_2"/>
  <p:tag name="KSO_WM_UNIT_INDEX" val="1_5_2"/>
  <p:tag name="KSO_WM_UNIT_LAYERLEVEL" val="1_1_1"/>
  <p:tag name="KSO_WM_UNIT_LINE_FILL_TYPE" val="2"/>
  <p:tag name="KSO_WM_UNIT_LINE_FORE_SCHEMECOLOR_INDEX" val="9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9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FILL_FORE_SCHEMECOLOR_INDEX" val="9"/>
  <p:tag name="KSO_WM_UNIT_FILL_TYPE" val="1"/>
  <p:tag name="KSO_WM_UNIT_HIGHLIGHT" val="0"/>
  <p:tag name="KSO_WM_UNIT_ID" val="diagram20231305_4*l_h_i*1_5_3"/>
  <p:tag name="KSO_WM_UNIT_INDEX" val="1_5_3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0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FILL_FORE_SCHEMECOLOR_INDEX" val="9"/>
  <p:tag name="KSO_WM_UNIT_FILL_TYPE" val="1"/>
  <p:tag name="KSO_WM_UNIT_HIGHLIGHT" val="0"/>
  <p:tag name="KSO_WM_UNIT_ID" val="diagram20231305_4*l_h_i*1_5_4"/>
  <p:tag name="KSO_WM_UNIT_INDEX" val="1_5_4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1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HIGHLIGHT" val="0"/>
  <p:tag name="KSO_WM_UNIT_ID" val="diagram20231305_4*l_h_f*1_5_1"/>
  <p:tag name="KSO_WM_UNIT_INDEX" val="1_5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62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FILL_FORE_SCHEMECOLOR_INDEX" val="9"/>
  <p:tag name="KSO_WM_UNIT_FILL_TYPE" val="1"/>
  <p:tag name="KSO_WM_UNIT_HIGHLIGHT" val="0"/>
  <p:tag name="KSO_WM_UNIT_ID" val="diagram20231305_4*l_h_i*1_5_6"/>
  <p:tag name="KSO_WM_UNIT_INDEX" val="1_5_6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3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FILL_FORE_SCHEMECOLOR_INDEX" val="9"/>
  <p:tag name="KSO_WM_UNIT_FILL_TYPE" val="1"/>
  <p:tag name="KSO_WM_UNIT_HIGHLIGHT" val="0"/>
  <p:tag name="KSO_WM_UNIT_ID" val="diagram20231305_4*l_h_i*1_5_5"/>
  <p:tag name="KSO_WM_UNIT_INDEX" val="1_5_5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4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HIGHLIGHT" val="0"/>
  <p:tag name="KSO_WM_UNIT_ID" val="diagram20231305_4*l_h_i*1_5_1"/>
  <p:tag name="KSO_WM_UNIT_INDEX" val="1_5_1"/>
  <p:tag name="KSO_WM_UNIT_LAYERLEVEL" val="1_1_1"/>
  <p:tag name="KSO_WM_UNIT_SUBTYPE" val="d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165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HIGHLIGHT" val="0"/>
  <p:tag name="KSO_WM_UNIT_ID" val="diagram20231305_4*l_h_i*1_3_2"/>
  <p:tag name="KSO_WM_UNIT_INDEX" val="1_3_2"/>
  <p:tag name="KSO_WM_UNIT_LAYERLEVEL" val="1_1_1"/>
  <p:tag name="KSO_WM_UNIT_LINE_FILL_TYPE" val="2"/>
  <p:tag name="KSO_WM_UNIT_LINE_FORE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6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05_4*l_h_i*1_3_3"/>
  <p:tag name="KSO_WM_UNIT_INDEX" val="1_3_3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7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05_4*l_h_i*1_3_4"/>
  <p:tag name="KSO_WM_UNIT_INDEX" val="1_3_4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8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HIGHLIGHT" val="0"/>
  <p:tag name="KSO_WM_UNIT_ID" val="diagram20231305_4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69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05_4*l_h_i*1_3_5"/>
  <p:tag name="KSO_WM_UNIT_INDEX" val="1_3_5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0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05_4*l_h_i*1_3_6"/>
  <p:tag name="KSO_WM_UNIT_INDEX" val="1_3_6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1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HIGHLIGHT" val="0"/>
  <p:tag name="KSO_WM_UNIT_ID" val="diagram20231305_4*l_h_i*1_3_1"/>
  <p:tag name="KSO_WM_UNIT_INDEX" val="1_3_1"/>
  <p:tag name="KSO_WM_UNIT_LAYERLEVEL" val="1_1_1"/>
  <p:tag name="KSO_WM_UNIT_SUBTYPE" val="d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172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HIGHLIGHT" val="0"/>
  <p:tag name="KSO_WM_UNIT_ID" val="diagram20231305_4*l_h_i*1_4_2"/>
  <p:tag name="KSO_WM_UNIT_INDEX" val="1_4_2"/>
  <p:tag name="KSO_WM_UNIT_LAYERLEVEL" val="1_1_1"/>
  <p:tag name="KSO_WM_UNIT_LINE_FILL_TYPE" val="2"/>
  <p:tag name="KSO_WM_UNIT_LINE_FORE_SCHEMECOLOR_INDEX" val="8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3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05_4*l_h_i*1_4_3"/>
  <p:tag name="KSO_WM_UNIT_INDEX" val="1_4_3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4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05_4*l_h_i*1_4_4"/>
  <p:tag name="KSO_WM_UNIT_INDEX" val="1_4_4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5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HIGHLIGHT" val="0"/>
  <p:tag name="KSO_WM_UNIT_ID" val="diagram20231305_4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76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05_4*l_h_i*1_4_6"/>
  <p:tag name="KSO_WM_UNIT_INDEX" val="1_4_6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7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05_4*l_h_i*1_4_5"/>
  <p:tag name="KSO_WM_UNIT_INDEX" val="1_4_5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8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HIGHLIGHT" val="0"/>
  <p:tag name="KSO_WM_UNIT_ID" val="diagram20231305_4*l_h_i*1_4_1"/>
  <p:tag name="KSO_WM_UNIT_INDEX" val="1_4_1"/>
  <p:tag name="KSO_WM_UNIT_LAYERLEVEL" val="1_1_1"/>
  <p:tag name="KSO_WM_UNIT_SUBTYPE" val="d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179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HIGHLIGHT" val="0"/>
  <p:tag name="KSO_WM_UNIT_ID" val="diagram20231305_4*l_h_i*1_1_2"/>
  <p:tag name="KSO_WM_UNIT_INDEX" val="1_1_2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0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05_4*l_h_i*1_1_3"/>
  <p:tag name="KSO_WM_UNIT_INDEX" val="1_1_3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1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05_4*l_h_i*1_1_4"/>
  <p:tag name="KSO_WM_UNIT_INDEX" val="1_1_4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2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HIGHLIGHT" val="0"/>
  <p:tag name="KSO_WM_UNIT_ID" val="diagram20231305_4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83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05_4*l_h_i*1_1_6"/>
  <p:tag name="KSO_WM_UNIT_INDEX" val="1_1_6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4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05_4*l_h_i*1_1_5"/>
  <p:tag name="KSO_WM_UNIT_INDEX" val="1_1_5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5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HIGHLIGHT" val="0"/>
  <p:tag name="KSO_WM_UNIT_ID" val="diagram20231305_4*l_h_i*1_1_1"/>
  <p:tag name="KSO_WM_UNIT_INDEX" val="1_1_1"/>
  <p:tag name="KSO_WM_UNIT_LAYERLEVEL" val="1_1_1"/>
  <p:tag name="KSO_WM_UNIT_SUBTYPE" val="d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186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HIGHLIGHT" val="0"/>
  <p:tag name="KSO_WM_UNIT_ID" val="diagram20231305_4*l_h_i*1_2_2"/>
  <p:tag name="KSO_WM_UNIT_INDEX" val="1_2_2"/>
  <p:tag name="KSO_WM_UNIT_LAYERLEVEL" val="1_1_1"/>
  <p:tag name="KSO_WM_UNIT_LINE_FILL_TYPE" val="2"/>
  <p:tag name="KSO_WM_UNIT_LINE_FORE_SCHEMECOLOR_INDEX" val="6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7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05_4*l_h_i*1_2_4"/>
  <p:tag name="KSO_WM_UNIT_INDEX" val="1_2_4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8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05_4*l_h_i*1_2_3"/>
  <p:tag name="KSO_WM_UNIT_INDEX" val="1_2_3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9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HIGHLIGHT" val="0"/>
  <p:tag name="KSO_WM_UNIT_ID" val="diagram20231305_4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90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05_4*l_h_i*1_2_6"/>
  <p:tag name="KSO_WM_UNIT_INDEX" val="1_2_6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1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05_4*l_h_i*1_2_5"/>
  <p:tag name="KSO_WM_UNIT_INDEX" val="1_2_5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2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HIGHLIGHT" val="0"/>
  <p:tag name="KSO_WM_UNIT_ID" val="diagram20231305_4*l_h_i*1_2_1"/>
  <p:tag name="KSO_WM_UNIT_INDEX" val="1_2_1"/>
  <p:tag name="KSO_WM_UNIT_LAYERLEVEL" val="1_1_1"/>
  <p:tag name="KSO_WM_UNIT_SUBTYPE" val="d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193.xml><?xml version="1.0" encoding="utf-8"?>
<p:tagLst xmlns:p="http://schemas.openxmlformats.org/presentationml/2006/main">
  <p:tag name="KSO_WM_TEMPLATE_CATEGORY" val="custom"/>
  <p:tag name="KSO_WM_TEMPLATE_INDEX" val="20230979"/>
</p:tagLst>
</file>

<file path=ppt/tags/tag194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,&quot;width&quot;:863.6499212598426}"/>
  <p:tag name="KSO_WM_TAG_VERSION" val="3.0"/>
  <p:tag name="KSO_WM_TEMPLATE_CATEGORY" val="diagram"/>
  <p:tag name="KSO_WM_TEMPLATE_INDEX" val="20231321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21_4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5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,&quot;width&quot;:863.6499212598426}"/>
  <p:tag name="KSO_WM_TAG_VERSION" val="3.0"/>
  <p:tag name="KSO_WM_TEMPLATE_CATEGORY" val="diagram"/>
  <p:tag name="KSO_WM_TEMPLATE_INDEX" val="20231321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21_4*l_h_i*1_3_1"/>
  <p:tag name="KSO_WM_UNIT_INDEX" val="1_3_1"/>
  <p:tag name="KSO_WM_UNIT_LAYERLEVEL" val="1_1_1"/>
  <p:tag name="KSO_WM_UNIT_SUBTYPE" val="d"/>
  <p:tag name="KSO_WM_UNIT_TYPE" val="l_h_i"/>
  <p:tag name="KSO_WM_UNIT_USESOURCEFORMAT_APPLY" val="0"/>
</p:tagLst>
</file>

<file path=ppt/tags/tag196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,&quot;width&quot;:863.6499212598426}"/>
  <p:tag name="KSO_WM_TAG_VERSION" val="3.0"/>
  <p:tag name="KSO_WM_TEMPLATE_CATEGORY" val="diagram"/>
  <p:tag name="KSO_WM_TEMPLATE_INDEX" val="20231321"/>
  <p:tag name="KSO_WM_UNIT_COMPATIBLE" val="0"/>
  <p:tag name="KSO_WM_UNIT_DIAGRAM_ISNUMVISUAL" val="0"/>
  <p:tag name="KSO_WM_UNIT_DIAGRAM_ISREFERUNIT" val="0"/>
  <p:tag name="KSO_WM_UNIT_HIGHLIGHT" val="0"/>
  <p:tag name="KSO_WM_UNIT_ID" val="diagram20231321_4*l_h_f*1_3_1"/>
  <p:tag name="KSO_WM_UNIT_INDEX" val="1_3_1"/>
  <p:tag name="KSO_WM_UNIT_LAYERLEVEL" val="1_1_1"/>
  <p:tag name="KSO_WM_UNIT_NOCLEAR" val="0"/>
  <p:tag name="KSO_WM_UNIT_PRESET_TEXT" val="单击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66"/>
</p:tagLst>
</file>

<file path=ppt/tags/tag197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,&quot;width&quot;:863.6499212598426}"/>
  <p:tag name="KSO_WM_TAG_VERSION" val="3.0"/>
  <p:tag name="KSO_WM_TEMPLATE_CATEGORY" val="diagram"/>
  <p:tag name="KSO_WM_TEMPLATE_INDEX" val="2023132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21_4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8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,&quot;width&quot;:863.6499212598426}"/>
  <p:tag name="KSO_WM_TAG_VERSION" val="3.0"/>
  <p:tag name="KSO_WM_TEMPLATE_CATEGORY" val="diagram"/>
  <p:tag name="KSO_WM_TEMPLATE_INDEX" val="2023132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21_4*l_h_i*1_4_1"/>
  <p:tag name="KSO_WM_UNIT_INDEX" val="1_4_1"/>
  <p:tag name="KSO_WM_UNIT_LAYERLEVEL" val="1_1_1"/>
  <p:tag name="KSO_WM_UNIT_SUBTYPE" val="d"/>
  <p:tag name="KSO_WM_UNIT_TYPE" val="l_h_i"/>
  <p:tag name="KSO_WM_UNIT_USESOURCEFORMAT_APPLY" val="0"/>
</p:tagLst>
</file>

<file path=ppt/tags/tag199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,&quot;width&quot;:863.6499212598426}"/>
  <p:tag name="KSO_WM_TAG_VERSION" val="3.0"/>
  <p:tag name="KSO_WM_TEMPLATE_CATEGORY" val="diagram"/>
  <p:tag name="KSO_WM_TEMPLATE_INDEX" val="20231321"/>
  <p:tag name="KSO_WM_UNIT_COMPATIBLE" val="0"/>
  <p:tag name="KSO_WM_UNIT_DIAGRAM_ISNUMVISUAL" val="0"/>
  <p:tag name="KSO_WM_UNIT_DIAGRAM_ISREFERUNIT" val="0"/>
  <p:tag name="KSO_WM_UNIT_HIGHLIGHT" val="0"/>
  <p:tag name="KSO_WM_UNIT_ID" val="diagram20231321_4*l_h_f*1_4_1"/>
  <p:tag name="KSO_WM_UNIT_INDEX" val="1_4_1"/>
  <p:tag name="KSO_WM_UNIT_LAYERLEVEL" val="1_1_1"/>
  <p:tag name="KSO_WM_UNIT_NOCLEAR" val="0"/>
  <p:tag name="KSO_WM_UNIT_PRESET_TEXT" val="单击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00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,&quot;width&quot;:863.6499212598426}"/>
  <p:tag name="KSO_WM_TAG_VERSION" val="3.0"/>
  <p:tag name="KSO_WM_TEMPLATE_CATEGORY" val="diagram"/>
  <p:tag name="KSO_WM_TEMPLATE_INDEX" val="2023132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21_4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1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,&quot;width&quot;:863.6499212598426}"/>
  <p:tag name="KSO_WM_TAG_VERSION" val="3.0"/>
  <p:tag name="KSO_WM_TEMPLATE_CATEGORY" val="diagram"/>
  <p:tag name="KSO_WM_TEMPLATE_INDEX" val="2023132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21_4*l_h_i*1_1_1"/>
  <p:tag name="KSO_WM_UNIT_INDEX" val="1_1_1"/>
  <p:tag name="KSO_WM_UNIT_LAYERLEVEL" val="1_1_1"/>
  <p:tag name="KSO_WM_UNIT_SUBTYPE" val="d"/>
  <p:tag name="KSO_WM_UNIT_TYPE" val="l_h_i"/>
  <p:tag name="KSO_WM_UNIT_USESOURCEFORMAT_APPLY" val="0"/>
</p:tagLst>
</file>

<file path=ppt/tags/tag202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,&quot;width&quot;:863.6499212598426}"/>
  <p:tag name="KSO_WM_TAG_VERSION" val="3.0"/>
  <p:tag name="KSO_WM_TEMPLATE_CATEGORY" val="diagram"/>
  <p:tag name="KSO_WM_TEMPLATE_INDEX" val="20231321"/>
  <p:tag name="KSO_WM_UNIT_COMPATIBLE" val="0"/>
  <p:tag name="KSO_WM_UNIT_DIAGRAM_ISNUMVISUAL" val="0"/>
  <p:tag name="KSO_WM_UNIT_DIAGRAM_ISREFERUNIT" val="0"/>
  <p:tag name="KSO_WM_UNIT_HIGHLIGHT" val="0"/>
  <p:tag name="KSO_WM_UNIT_ID" val="diagram20231321_4*l_h_f*1_1_1"/>
  <p:tag name="KSO_WM_UNIT_INDEX" val="1_1_1"/>
  <p:tag name="KSO_WM_UNIT_LAYERLEVEL" val="1_1_1"/>
  <p:tag name="KSO_WM_UNIT_NOCLEAR" val="0"/>
  <p:tag name="KSO_WM_UNIT_PRESET_TEXT" val="单击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66"/>
</p:tagLst>
</file>

<file path=ppt/tags/tag203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,&quot;width&quot;:863.6499212598426}"/>
  <p:tag name="KSO_WM_TAG_VERSION" val="3.0"/>
  <p:tag name="KSO_WM_TEMPLATE_CATEGORY" val="diagram"/>
  <p:tag name="KSO_WM_TEMPLATE_INDEX" val="20231321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21_4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4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,&quot;width&quot;:863.6499212598426}"/>
  <p:tag name="KSO_WM_TAG_VERSION" val="3.0"/>
  <p:tag name="KSO_WM_TEMPLATE_CATEGORY" val="diagram"/>
  <p:tag name="KSO_WM_TEMPLATE_INDEX" val="20231321"/>
  <p:tag name="KSO_WM_UNIT_COMPATIBLE" val="0"/>
  <p:tag name="KSO_WM_UNIT_DIAGRAM_ISNUMVISUAL" val="0"/>
  <p:tag name="KSO_WM_UNIT_DIAGRAM_ISREFERUNIT" val="0"/>
  <p:tag name="KSO_WM_UNIT_HIGHLIGHT" val="0"/>
  <p:tag name="KSO_WM_UNIT_ID" val="diagram20231321_4*l_h_f*1_2_1"/>
  <p:tag name="KSO_WM_UNIT_INDEX" val="1_2_1"/>
  <p:tag name="KSO_WM_UNIT_LAYERLEVEL" val="1_1_1"/>
  <p:tag name="KSO_WM_UNIT_NOCLEAR" val="0"/>
  <p:tag name="KSO_WM_UNIT_PRESET_TEXT" val="单击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66"/>
</p:tagLst>
</file>

<file path=ppt/tags/tag205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,&quot;width&quot;:863.6499212598426}"/>
  <p:tag name="KSO_WM_TAG_VERSION" val="3.0"/>
  <p:tag name="KSO_WM_TEMPLATE_CATEGORY" val="diagram"/>
  <p:tag name="KSO_WM_TEMPLATE_INDEX" val="20231321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21_4*l_h_i*1_2_1"/>
  <p:tag name="KSO_WM_UNIT_INDEX" val="1_2_1"/>
  <p:tag name="KSO_WM_UNIT_LAYERLEVEL" val="1_1_1"/>
  <p:tag name="KSO_WM_UNIT_SUBTYPE" val="d"/>
  <p:tag name="KSO_WM_UNIT_TYPE" val="l_h_i"/>
  <p:tag name="KSO_WM_UNIT_USESOURCEFORMAT_APPLY" val="0"/>
</p:tagLst>
</file>

<file path=ppt/tags/tag206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,&quot;width&quot;:863.6499212598426}"/>
  <p:tag name="KSO_WM_TAG_VERSION" val="3.0"/>
  <p:tag name="KSO_WM_TEMPLATE_CATEGORY" val="diagram"/>
  <p:tag name="KSO_WM_TEMPLATE_INDEX" val="2023132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21_4*l_h_i*1_5_2"/>
  <p:tag name="KSO_WM_UNIT_INDEX" val="1_5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7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,&quot;width&quot;:863.6499212598426}"/>
  <p:tag name="KSO_WM_TAG_VERSION" val="3.0"/>
  <p:tag name="KSO_WM_TEMPLATE_CATEGORY" val="diagram"/>
  <p:tag name="KSO_WM_TEMPLATE_INDEX" val="2023132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21_4*l_h_i*1_5_1"/>
  <p:tag name="KSO_WM_UNIT_INDEX" val="1_5_1"/>
  <p:tag name="KSO_WM_UNIT_LAYERLEVEL" val="1_1_1"/>
  <p:tag name="KSO_WM_UNIT_SUBTYPE" val="d"/>
  <p:tag name="KSO_WM_UNIT_TYPE" val="l_h_i"/>
  <p:tag name="KSO_WM_UNIT_USESOURCEFORMAT_APPLY" val="0"/>
</p:tagLst>
</file>

<file path=ppt/tags/tag208.xml><?xml version="1.0" encoding="utf-8"?>
<p:tagLst xmlns:p="http://schemas.openxmlformats.org/presentationml/2006/main">
  <p:tag name="KSO_WM_BEAUTIFY_FLAG" val="#wm#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,&quot;width&quot;:863.6499212598426}"/>
  <p:tag name="KSO_WM_TAG_VERSION" val="3.0"/>
  <p:tag name="KSO_WM_TEMPLATE_CATEGORY" val="diagram"/>
  <p:tag name="KSO_WM_TEMPLATE_INDEX" val="20231321"/>
  <p:tag name="KSO_WM_UNIT_COMPATIBLE" val="0"/>
  <p:tag name="KSO_WM_UNIT_DIAGRAM_ISNUMVISUAL" val="0"/>
  <p:tag name="KSO_WM_UNIT_DIAGRAM_ISREFERUNIT" val="0"/>
  <p:tag name="KSO_WM_UNIT_HIGHLIGHT" val="0"/>
  <p:tag name="KSO_WM_UNIT_ID" val="diagram20231321_4*l_h_f*1_5_1"/>
  <p:tag name="KSO_WM_UNIT_INDEX" val="1_5_1"/>
  <p:tag name="KSO_WM_UNIT_LAYERLEVEL" val="1_1_1"/>
  <p:tag name="KSO_WM_UNIT_NOCLEAR" val="0"/>
  <p:tag name="KSO_WM_UNIT_PRESET_TEXT" val="单击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09.xml><?xml version="1.0" encoding="utf-8"?>
<p:tagLst xmlns:p="http://schemas.openxmlformats.org/presentationml/2006/main">
  <p:tag name="KSO_WM_ASSEMBLE_CHIP_INDEX" val="24677d5fe6884fd5b52757681b6e9622"/>
  <p:tag name="KSO_WM_BEAUTIFY_FLAG" val="#wm#"/>
  <p:tag name="KSO_WM_CHIP_GROUPID" val="60bee09e4737e0f4c1ebe909"/>
  <p:tag name="KSO_WM_CHIP_XID" val="60bee09e4737e0f4c1ebe90a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5,&quot;width&quot;:856.75}"/>
  <p:tag name="KSO_WM_TAG_VERSION" val="3.0"/>
  <p:tag name="KSO_WM_TEMPLATE_CATEGORY" val="diagram"/>
  <p:tag name="KSO_WM_TEMPLATE_INDEX" val="20231365"/>
  <p:tag name="KSO_WM_UNIT_COMPATIBLE" val="0"/>
  <p:tag name="KSO_WM_UNIT_DIAGRAM_ISNUMVISUAL" val="0"/>
  <p:tag name="KSO_WM_UNIT_DIAGRAM_ISREFERUNIT" val="0"/>
  <p:tag name="KSO_WM_UNIT_HIGHLIGHT" val="0"/>
  <p:tag name="KSO_WM_UNIT_ID" val="diagram20231365_3*l_h_i*1_1_2"/>
  <p:tag name="KSO_WM_UNIT_INDEX" val="1_1_2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  <p:tag name="KSO_WM_UNIT_USESOURCEFORMAT_APPLY" val="0"/>
  <p:tag name="KSO_WM_UNIT_VALUE" val="91"/>
</p:tagLst>
</file>

<file path=ppt/tags/tag210.xml><?xml version="1.0" encoding="utf-8"?>
<p:tagLst xmlns:p="http://schemas.openxmlformats.org/presentationml/2006/main">
  <p:tag name="KSO_WM_ASSEMBLE_CHIP_INDEX" val="24677d5fe6884fd5b52757681b6e9622"/>
  <p:tag name="KSO_WM_BEAUTIFY_FLAG" val="#wm#"/>
  <p:tag name="KSO_WM_CHIP_GROUPID" val="60bee09e4737e0f4c1ebe909"/>
  <p:tag name="KSO_WM_CHIP_XID" val="60bee09e4737e0f4c1ebe90a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5,&quot;width&quot;:856.75}"/>
  <p:tag name="KSO_WM_TAG_VERSION" val="3.0"/>
  <p:tag name="KSO_WM_TEMPLATE_CATEGORY" val="diagram"/>
  <p:tag name="KSO_WM_TEMPLATE_INDEX" val="20231365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65_3*l_h_i*1_1_1"/>
  <p:tag name="KSO_WM_UNIT_INDEX" val="1_1_1"/>
  <p:tag name="KSO_WM_UNIT_LAYERLEVEL" val="1_1_1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  <p:tag name="KSO_WM_UNIT_VALUE" val="8"/>
</p:tagLst>
</file>

<file path=ppt/tags/tag211.xml><?xml version="1.0" encoding="utf-8"?>
<p:tagLst xmlns:p="http://schemas.openxmlformats.org/presentationml/2006/main">
  <p:tag name="KSO_WM_ASSEMBLE_CHIP_INDEX" val="24677d5fe6884fd5b52757681b6e9622"/>
  <p:tag name="KSO_WM_BEAUTIFY_FLAG" val="#wm#"/>
  <p:tag name="KSO_WM_CHIP_GROUPID" val="60bee09e4737e0f4c1ebe909"/>
  <p:tag name="KSO_WM_CHIP_XID" val="60bee09e4737e0f4c1ebe90a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5,&quot;width&quot;:856.75}"/>
  <p:tag name="KSO_WM_TAG_VERSION" val="3.0"/>
  <p:tag name="KSO_WM_TEMPLATE_CATEGORY" val="diagram"/>
  <p:tag name="KSO_WM_TEMPLATE_INDEX" val="20231365"/>
  <p:tag name="KSO_WM_UNIT_COMPATIBLE" val="0"/>
  <p:tag name="KSO_WM_UNIT_DIAGRAM_ISNUMVISUAL" val="0"/>
  <p:tag name="KSO_WM_UNIT_DIAGRAM_ISREFERUNIT" val="0"/>
  <p:tag name="KSO_WM_UNIT_HIGHLIGHT" val="0"/>
  <p:tag name="KSO_WM_UNIT_ID" val="diagram20231365_3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在此输入标题"/>
  <p:tag name="KSO_WM_UNIT_TEXT_FILL_FORE_SCHEMECOLOR_INDEX" val="5"/>
  <p:tag name="KSO_WM_UNIT_TEXT_FILL_TYPE" val="1"/>
  <p:tag name="KSO_WM_UNIT_TYPE" val="l_h_a"/>
  <p:tag name="KSO_WM_UNIT_USESOURCEFORMAT_APPLY" val="0"/>
  <p:tag name="KSO_WM_UNIT_VALUE" val="8"/>
</p:tagLst>
</file>

<file path=ppt/tags/tag212.xml><?xml version="1.0" encoding="utf-8"?>
<p:tagLst xmlns:p="http://schemas.openxmlformats.org/presentationml/2006/main">
  <p:tag name="KSO_WM_ASSEMBLE_CHIP_INDEX" val="24677d5fe6884fd5b52757681b6e9622"/>
  <p:tag name="KSO_WM_BEAUTIFY_FLAG" val="#wm#"/>
  <p:tag name="KSO_WM_CHIP_GROUPID" val="60bee09e4737e0f4c1ebe909"/>
  <p:tag name="KSO_WM_CHIP_XID" val="60bee09e4737e0f4c1ebe90a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5,&quot;width&quot;:856.75}"/>
  <p:tag name="KSO_WM_TAG_VERSION" val="3.0"/>
  <p:tag name="KSO_WM_TEMPLATE_CATEGORY" val="diagram"/>
  <p:tag name="KSO_WM_TEMPLATE_INDEX" val="20231365"/>
  <p:tag name="KSO_WM_UNIT_COMPATIBLE" val="0"/>
  <p:tag name="KSO_WM_UNIT_DIAGRAM_ISNUMVISUAL" val="0"/>
  <p:tag name="KSO_WM_UNIT_DIAGRAM_ISREFERUNIT" val="0"/>
  <p:tag name="KSO_WM_UNIT_HIGHLIGHT" val="0"/>
  <p:tag name="KSO_WM_UNIT_ID" val="diagram20231365_3*l_h_i*1_3_2"/>
  <p:tag name="KSO_WM_UNIT_INDEX" val="1_3_2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  <p:tag name="KSO_WM_UNIT_USESOURCEFORMAT_APPLY" val="0"/>
  <p:tag name="KSO_WM_UNIT_VALUE" val="91"/>
</p:tagLst>
</file>

<file path=ppt/tags/tag213.xml><?xml version="1.0" encoding="utf-8"?>
<p:tagLst xmlns:p="http://schemas.openxmlformats.org/presentationml/2006/main">
  <p:tag name="KSO_WM_ASSEMBLE_CHIP_INDEX" val="24677d5fe6884fd5b52757681b6e9622"/>
  <p:tag name="KSO_WM_BEAUTIFY_FLAG" val="#wm#"/>
  <p:tag name="KSO_WM_CHIP_GROUPID" val="60bee09e4737e0f4c1ebe909"/>
  <p:tag name="KSO_WM_CHIP_XID" val="60bee09e4737e0f4c1ebe90a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5,&quot;width&quot;:856.75}"/>
  <p:tag name="KSO_WM_TAG_VERSION" val="3.0"/>
  <p:tag name="KSO_WM_TEMPLATE_CATEGORY" val="diagram"/>
  <p:tag name="KSO_WM_TEMPLATE_INDEX" val="20231365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65_3*l_h_i*1_3_1"/>
  <p:tag name="KSO_WM_UNIT_INDEX" val="1_3_1"/>
  <p:tag name="KSO_WM_UNIT_LAYERLEVEL" val="1_1_1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  <p:tag name="KSO_WM_UNIT_VALUE" val="8"/>
</p:tagLst>
</file>

<file path=ppt/tags/tag214.xml><?xml version="1.0" encoding="utf-8"?>
<p:tagLst xmlns:p="http://schemas.openxmlformats.org/presentationml/2006/main">
  <p:tag name="KSO_WM_ASSEMBLE_CHIP_INDEX" val="24677d5fe6884fd5b52757681b6e9622"/>
  <p:tag name="KSO_WM_BEAUTIFY_FLAG" val="#wm#"/>
  <p:tag name="KSO_WM_CHIP_GROUPID" val="60bee09e4737e0f4c1ebe909"/>
  <p:tag name="KSO_WM_CHIP_XID" val="60bee09e4737e0f4c1ebe90a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5,&quot;width&quot;:856.75}"/>
  <p:tag name="KSO_WM_TAG_VERSION" val="3.0"/>
  <p:tag name="KSO_WM_TEMPLATE_CATEGORY" val="diagram"/>
  <p:tag name="KSO_WM_TEMPLATE_INDEX" val="20231365"/>
  <p:tag name="KSO_WM_UNIT_COMPATIBLE" val="0"/>
  <p:tag name="KSO_WM_UNIT_DIAGRAM_ISNUMVISUAL" val="0"/>
  <p:tag name="KSO_WM_UNIT_DIAGRAM_ISREFERUNIT" val="0"/>
  <p:tag name="KSO_WM_UNIT_HIGHLIGHT" val="0"/>
  <p:tag name="KSO_WM_UNIT_ID" val="diagram20231365_3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在此输入标题"/>
  <p:tag name="KSO_WM_UNIT_TEXT_FILL_FORE_SCHEMECOLOR_INDEX" val="5"/>
  <p:tag name="KSO_WM_UNIT_TEXT_FILL_TYPE" val="1"/>
  <p:tag name="KSO_WM_UNIT_TYPE" val="l_h_a"/>
  <p:tag name="KSO_WM_UNIT_USESOURCEFORMAT_APPLY" val="0"/>
  <p:tag name="KSO_WM_UNIT_VALUE" val="8"/>
</p:tagLst>
</file>

<file path=ppt/tags/tag215.xml><?xml version="1.0" encoding="utf-8"?>
<p:tagLst xmlns:p="http://schemas.openxmlformats.org/presentationml/2006/main">
  <p:tag name="KSO_WM_ASSEMBLE_CHIP_INDEX" val="24677d5fe6884fd5b52757681b6e9622"/>
  <p:tag name="KSO_WM_BEAUTIFY_FLAG" val="#wm#"/>
  <p:tag name="KSO_WM_CHIP_GROUPID" val="60bee09e4737e0f4c1ebe909"/>
  <p:tag name="KSO_WM_CHIP_XID" val="60bee09e4737e0f4c1ebe90a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5,&quot;width&quot;:856.75}"/>
  <p:tag name="KSO_WM_TAG_VERSION" val="3.0"/>
  <p:tag name="KSO_WM_TEMPLATE_CATEGORY" val="diagram"/>
  <p:tag name="KSO_WM_TEMPLATE_INDEX" val="20231365"/>
  <p:tag name="KSO_WM_UNIT_COMPATIBLE" val="0"/>
  <p:tag name="KSO_WM_UNIT_DIAGRAM_ISNUMVISUAL" val="0"/>
  <p:tag name="KSO_WM_UNIT_DIAGRAM_ISREFERUNIT" val="0"/>
  <p:tag name="KSO_WM_UNIT_HIGHLIGHT" val="0"/>
  <p:tag name="KSO_WM_UNIT_ID" val="diagram20231365_3*l_h_i*1_2_2"/>
  <p:tag name="KSO_WM_UNIT_INDEX" val="1_2_2"/>
  <p:tag name="KSO_WM_UNIT_LAYERLEVEL" val="1_1_1"/>
  <p:tag name="KSO_WM_UNIT_LINE_FILL_TYPE" val="2"/>
  <p:tag name="KSO_WM_UNIT_LINE_FORE_SCHEMECOLOR_INDEX" val="10"/>
  <p:tag name="KSO_WM_UNIT_TEXT_FILL_FORE_SCHEMECOLOR_INDEX" val="2"/>
  <p:tag name="KSO_WM_UNIT_TEXT_FILL_TYPE" val="1"/>
  <p:tag name="KSO_WM_UNIT_TYPE" val="l_h_i"/>
  <p:tag name="KSO_WM_UNIT_USESOURCEFORMAT_APPLY" val="0"/>
  <p:tag name="KSO_WM_UNIT_VALUE" val="91"/>
</p:tagLst>
</file>

<file path=ppt/tags/tag216.xml><?xml version="1.0" encoding="utf-8"?>
<p:tagLst xmlns:p="http://schemas.openxmlformats.org/presentationml/2006/main">
  <p:tag name="KSO_WM_ASSEMBLE_CHIP_INDEX" val="24677d5fe6884fd5b52757681b6e9622"/>
  <p:tag name="KSO_WM_BEAUTIFY_FLAG" val="#wm#"/>
  <p:tag name="KSO_WM_CHIP_GROUPID" val="60bee09e4737e0f4c1ebe909"/>
  <p:tag name="KSO_WM_CHIP_XID" val="60bee09e4737e0f4c1ebe90a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5,&quot;width&quot;:856.75}"/>
  <p:tag name="KSO_WM_TAG_VERSION" val="3.0"/>
  <p:tag name="KSO_WM_TEMPLATE_CATEGORY" val="diagram"/>
  <p:tag name="KSO_WM_TEMPLATE_INDEX" val="20231365"/>
  <p:tag name="KSO_WM_UNIT_COMPATIBLE" val="0"/>
  <p:tag name="KSO_WM_UNIT_DIAGRAM_ISNUMVISUAL" val="0"/>
  <p:tag name="KSO_WM_UNIT_DIAGRAM_ISREFERUNIT" val="0"/>
  <p:tag name="KSO_WM_UNIT_FILL_FORE_SCHEMECOLOR_INDEX" val="10"/>
  <p:tag name="KSO_WM_UNIT_FILL_TYPE" val="1"/>
  <p:tag name="KSO_WM_UNIT_HIGHLIGHT" val="0"/>
  <p:tag name="KSO_WM_UNIT_ID" val="diagram20231365_3*l_h_i*1_2_1"/>
  <p:tag name="KSO_WM_UNIT_INDEX" val="1_2_1"/>
  <p:tag name="KSO_WM_UNIT_LAYERLEVEL" val="1_1_1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  <p:tag name="KSO_WM_UNIT_VALUE" val="8"/>
</p:tagLst>
</file>

<file path=ppt/tags/tag217.xml><?xml version="1.0" encoding="utf-8"?>
<p:tagLst xmlns:p="http://schemas.openxmlformats.org/presentationml/2006/main">
  <p:tag name="KSO_WM_ASSEMBLE_CHIP_INDEX" val="24677d5fe6884fd5b52757681b6e9622"/>
  <p:tag name="KSO_WM_BEAUTIFY_FLAG" val="#wm#"/>
  <p:tag name="KSO_WM_CHIP_GROUPID" val="60bee09e4737e0f4c1ebe909"/>
  <p:tag name="KSO_WM_CHIP_XID" val="60bee09e4737e0f4c1ebe90a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5,&quot;width&quot;:856.75}"/>
  <p:tag name="KSO_WM_TAG_VERSION" val="3.0"/>
  <p:tag name="KSO_WM_TEMPLATE_CATEGORY" val="diagram"/>
  <p:tag name="KSO_WM_TEMPLATE_INDEX" val="20231365"/>
  <p:tag name="KSO_WM_UNIT_COMPATIBLE" val="0"/>
  <p:tag name="KSO_WM_UNIT_DIAGRAM_ISNUMVISUAL" val="0"/>
  <p:tag name="KSO_WM_UNIT_DIAGRAM_ISREFERUNIT" val="0"/>
  <p:tag name="KSO_WM_UNIT_HIGHLIGHT" val="0"/>
  <p:tag name="KSO_WM_UNIT_ID" val="diagram20231365_3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在此输入标题"/>
  <p:tag name="KSO_WM_UNIT_TEXT_FILL_FORE_SCHEMECOLOR_INDEX" val="10"/>
  <p:tag name="KSO_WM_UNIT_TEXT_FILL_TYPE" val="1"/>
  <p:tag name="KSO_WM_UNIT_TYPE" val="l_h_a"/>
  <p:tag name="KSO_WM_UNIT_USESOURCEFORMAT_APPLY" val="0"/>
  <p:tag name="KSO_WM_UNIT_VALUE" val="8"/>
</p:tagLst>
</file>

<file path=ppt/tags/tag218.xml><?xml version="1.0" encoding="utf-8"?>
<p:tagLst xmlns:p="http://schemas.openxmlformats.org/presentationml/2006/main">
  <p:tag name="KSO_WM_ASSEMBLE_CHIP_INDEX" val="24677d5fe6884fd5b52757681b6e9622"/>
  <p:tag name="KSO_WM_BEAUTIFY_FLAG" val="#wm#"/>
  <p:tag name="KSO_WM_CHIP_GROUPID" val="60bee09e4737e0f4c1ebe909"/>
  <p:tag name="KSO_WM_CHIP_XID" val="60bee09e4737e0f4c1ebe90a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5,&quot;width&quot;:856.75}"/>
  <p:tag name="KSO_WM_TAG_VERSION" val="3.0"/>
  <p:tag name="KSO_WM_TEMPLATE_CATEGORY" val="diagram"/>
  <p:tag name="KSO_WM_TEMPLATE_INDEX" val="20231365"/>
  <p:tag name="KSO_WM_UNIT_COMPATIBLE" val="0"/>
  <p:tag name="KSO_WM_UNIT_DIAGRAM_ISNUMVISUAL" val="0"/>
  <p:tag name="KSO_WM_UNIT_DIAGRAM_ISREFERUNIT" val="0"/>
  <p:tag name="KSO_WM_UNIT_HIGHLIGHT" val="0"/>
  <p:tag name="KSO_WM_UNIT_ID" val="diagram20231365_3*l_h_i*1_4_2"/>
  <p:tag name="KSO_WM_UNIT_INDEX" val="1_4_2"/>
  <p:tag name="KSO_WM_UNIT_LAYERLEVEL" val="1_1_1"/>
  <p:tag name="KSO_WM_UNIT_LINE_FILL_TYPE" val="2"/>
  <p:tag name="KSO_WM_UNIT_LINE_FORE_SCHEMECOLOR_INDEX" val="10"/>
  <p:tag name="KSO_WM_UNIT_TEXT_FILL_FORE_SCHEMECOLOR_INDEX" val="2"/>
  <p:tag name="KSO_WM_UNIT_TEXT_FILL_TYPE" val="1"/>
  <p:tag name="KSO_WM_UNIT_TYPE" val="l_h_i"/>
  <p:tag name="KSO_WM_UNIT_USESOURCEFORMAT_APPLY" val="0"/>
  <p:tag name="KSO_WM_UNIT_VALUE" val="91"/>
</p:tagLst>
</file>

<file path=ppt/tags/tag219.xml><?xml version="1.0" encoding="utf-8"?>
<p:tagLst xmlns:p="http://schemas.openxmlformats.org/presentationml/2006/main">
  <p:tag name="KSO_WM_ASSEMBLE_CHIP_INDEX" val="24677d5fe6884fd5b52757681b6e9622"/>
  <p:tag name="KSO_WM_BEAUTIFY_FLAG" val="#wm#"/>
  <p:tag name="KSO_WM_CHIP_GROUPID" val="60bee09e4737e0f4c1ebe909"/>
  <p:tag name="KSO_WM_CHIP_XID" val="60bee09e4737e0f4c1ebe90a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5,&quot;width&quot;:856.75}"/>
  <p:tag name="KSO_WM_TAG_VERSION" val="3.0"/>
  <p:tag name="KSO_WM_TEMPLATE_CATEGORY" val="diagram"/>
  <p:tag name="KSO_WM_TEMPLATE_INDEX" val="20231365"/>
  <p:tag name="KSO_WM_UNIT_COMPATIBLE" val="0"/>
  <p:tag name="KSO_WM_UNIT_DIAGRAM_ISNUMVISUAL" val="0"/>
  <p:tag name="KSO_WM_UNIT_DIAGRAM_ISREFERUNIT" val="0"/>
  <p:tag name="KSO_WM_UNIT_FILL_FORE_SCHEMECOLOR_INDEX" val="10"/>
  <p:tag name="KSO_WM_UNIT_FILL_TYPE" val="1"/>
  <p:tag name="KSO_WM_UNIT_HIGHLIGHT" val="0"/>
  <p:tag name="KSO_WM_UNIT_ID" val="diagram20231365_3*l_h_i*1_4_1"/>
  <p:tag name="KSO_WM_UNIT_INDEX" val="1_4_1"/>
  <p:tag name="KSO_WM_UNIT_LAYERLEVEL" val="1_1_1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  <p:tag name="KSO_WM_UNIT_VALUE" val="8"/>
</p:tagLst>
</file>

<file path=ppt/tags/tag220.xml><?xml version="1.0" encoding="utf-8"?>
<p:tagLst xmlns:p="http://schemas.openxmlformats.org/presentationml/2006/main">
  <p:tag name="KSO_WM_ASSEMBLE_CHIP_INDEX" val="24677d5fe6884fd5b52757681b6e9622"/>
  <p:tag name="KSO_WM_BEAUTIFY_FLAG" val="#wm#"/>
  <p:tag name="KSO_WM_CHIP_GROUPID" val="60bee09e4737e0f4c1ebe909"/>
  <p:tag name="KSO_WM_CHIP_XID" val="60bee09e4737e0f4c1ebe90a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5,&quot;width&quot;:856.75}"/>
  <p:tag name="KSO_WM_TAG_VERSION" val="3.0"/>
  <p:tag name="KSO_WM_TEMPLATE_CATEGORY" val="diagram"/>
  <p:tag name="KSO_WM_TEMPLATE_INDEX" val="20231365"/>
  <p:tag name="KSO_WM_UNIT_COMPATIBLE" val="0"/>
  <p:tag name="KSO_WM_UNIT_DIAGRAM_ISNUMVISUAL" val="0"/>
  <p:tag name="KSO_WM_UNIT_DIAGRAM_ISREFERUNIT" val="0"/>
  <p:tag name="KSO_WM_UNIT_HIGHLIGHT" val="0"/>
  <p:tag name="KSO_WM_UNIT_ID" val="diagram20231365_3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在此输入标题"/>
  <p:tag name="KSO_WM_UNIT_TEXT_FILL_FORE_SCHEMECOLOR_INDEX" val="10"/>
  <p:tag name="KSO_WM_UNIT_TEXT_FILL_TYPE" val="1"/>
  <p:tag name="KSO_WM_UNIT_TYPE" val="l_h_a"/>
  <p:tag name="KSO_WM_UNIT_USESOURCEFORMAT_APPLY" val="0"/>
  <p:tag name="KSO_WM_UNIT_VALUE" val="8"/>
</p:tagLst>
</file>

<file path=ppt/tags/tag22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章节标题"/>
  <p:tag name="KSO_WM_UNIT_TYPE" val="a"/>
  <p:tag name="KSO_WM_UNIT_VALUE" val="14"/>
</p:tagLst>
</file>

<file path=ppt/tags/tag22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1"/>
  <p:tag name="KSO_WM_UNIT_DIAGRAM_ISNUMVISUAL" val="0"/>
  <p:tag name="KSO_WM_UNIT_DIAGRAM_ISREFERUNIT" val="0"/>
  <p:tag name="KSO_WM_UNIT_HIGHLIGHT" val="0"/>
  <p:tag name="KSO_WM_UNIT_ID" val="custom20230979_7*e*1"/>
  <p:tag name="KSO_WM_UNIT_INDEX" val="1"/>
  <p:tag name="KSO_WM_UNIT_LAYERLEVEL" val="1"/>
  <p:tag name="KSO_WM_UNIT_NOCLEAR" val="0"/>
  <p:tag name="KSO_WM_UNIT_PRESET_TEXT" val="PART TWO"/>
  <p:tag name="KSO_WM_UNIT_TYPE" val="e"/>
  <p:tag name="KSO_WM_UNIT_VALUE" val="13"/>
</p:tagLst>
</file>

<file path=ppt/tags/tag223.xml><?xml version="1.0" encoding="utf-8"?>
<p:tagLst xmlns:p="http://schemas.openxmlformats.org/presentationml/2006/main">
  <p:tag name="KSO_WM_BEAUTIFY_FLAG" val="#wm#"/>
  <p:tag name="KSO_WM_SLIDE_ID" val="custom20230979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</p:tagLst>
</file>

<file path=ppt/tags/tag224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480_4*l_h_i*1_1_6"/>
  <p:tag name="KSO_WM_UNIT_INDEX" val="1_1_6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25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80_4*l_h_i*1_1_7"/>
  <p:tag name="KSO_WM_UNIT_INDEX" val="1_1_7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26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HIGHLIGHT" val="0"/>
  <p:tag name="KSO_WM_UNIT_ID" val="diagram20231480_4*l_h_i*1_1_1"/>
  <p:tag name="KSO_WM_UNIT_INDEX" val="1_1_1"/>
  <p:tag name="KSO_WM_UNIT_LAYERLEVEL" val="1_1_1"/>
  <p:tag name="KSO_WM_UNIT_PRESET_TEXT" val="A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27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480_4*l_h_i*1_2_6"/>
  <p:tag name="KSO_WM_UNIT_INDEX" val="1_2_6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28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80_4*l_h_i*1_2_7"/>
  <p:tag name="KSO_WM_UNIT_INDEX" val="1_2_7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29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HIGHLIGHT" val="0"/>
  <p:tag name="KSO_WM_UNIT_ID" val="diagram20231480_4*l_h_i*1_2_1"/>
  <p:tag name="KSO_WM_UNIT_INDEX" val="1_2_1"/>
  <p:tag name="KSO_WM_UNIT_LAYERLEVEL" val="1_1_1"/>
  <p:tag name="KSO_WM_UNIT_PRESET_TEXT" val="B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30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480_4*l_h_i*1_3_6"/>
  <p:tag name="KSO_WM_UNIT_INDEX" val="1_3_6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31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80_4*l_h_i*1_3_7"/>
  <p:tag name="KSO_WM_UNIT_INDEX" val="1_3_7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32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HIGHLIGHT" val="0"/>
  <p:tag name="KSO_WM_UNIT_ID" val="diagram20231480_4*l_h_i*1_3_1"/>
  <p:tag name="KSO_WM_UNIT_INDEX" val="1_3_1"/>
  <p:tag name="KSO_WM_UNIT_LAYERLEVEL" val="1_1_1"/>
  <p:tag name="KSO_WM_UNIT_PRESET_TEXT" val="C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33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480_4*l_h_i*1_4_6"/>
  <p:tag name="KSO_WM_UNIT_INDEX" val="1_4_6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34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80_4*l_h_i*1_4_7"/>
  <p:tag name="KSO_WM_UNIT_INDEX" val="1_4_7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35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HIGHLIGHT" val="0"/>
  <p:tag name="KSO_WM_UNIT_ID" val="diagram20231480_4*l_h_i*1_4_1"/>
  <p:tag name="KSO_WM_UNIT_INDEX" val="1_4_1"/>
  <p:tag name="KSO_WM_UNIT_LAYERLEVEL" val="1_1_1"/>
  <p:tag name="KSO_WM_UNIT_PRESET_TEXT" val="D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36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80_4*l_h_i*1_1_2"/>
  <p:tag name="KSO_WM_UNIT_INDEX" val="1_1_2"/>
  <p:tag name="KSO_WM_UNIT_LAYERLEVEL" val="1_1_1"/>
  <p:tag name="KSO_WM_UNIT_TEXT_FILL_FORE_SCHEMECOLOR_INDEX" val="5"/>
  <p:tag name="KSO_WM_UNIT_TEXT_FILL_TYPE" val="1"/>
  <p:tag name="KSO_WM_UNIT_TYPE" val="l_h_i"/>
  <p:tag name="KSO_WM_UNIT_USESOURCEFORMAT_APPLY" val="0"/>
</p:tagLst>
</file>

<file path=ppt/tags/tag237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80_4*l_h_i*1_1_3"/>
  <p:tag name="KSO_WM_UNIT_INDEX" val="1_1_3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38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480_4*l_h_i*1_1_4"/>
  <p:tag name="KSO_WM_UNIT_INDEX" val="1_1_4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39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80_4*l_h_i*1_1_5"/>
  <p:tag name="KSO_WM_UNIT_INDEX" val="1_1_5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40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80_4*l_h_i*1_2_2"/>
  <p:tag name="KSO_WM_UNIT_INDEX" val="1_2_2"/>
  <p:tag name="KSO_WM_UNIT_LAYERLEVEL" val="1_1_1"/>
  <p:tag name="KSO_WM_UNIT_TEXT_FILL_FORE_SCHEMECOLOR_INDEX" val="5"/>
  <p:tag name="KSO_WM_UNIT_TEXT_FILL_TYPE" val="1"/>
  <p:tag name="KSO_WM_UNIT_TYPE" val="l_h_i"/>
  <p:tag name="KSO_WM_UNIT_USESOURCEFORMAT_APPLY" val="0"/>
</p:tagLst>
</file>

<file path=ppt/tags/tag241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80_4*l_h_i*1_2_3"/>
  <p:tag name="KSO_WM_UNIT_INDEX" val="1_2_3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42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480_4*l_h_i*1_2_4"/>
  <p:tag name="KSO_WM_UNIT_INDEX" val="1_2_4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43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80_4*l_h_i*1_2_5"/>
  <p:tag name="KSO_WM_UNIT_INDEX" val="1_2_5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44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80_4*l_h_i*1_3_2"/>
  <p:tag name="KSO_WM_UNIT_INDEX" val="1_3_2"/>
  <p:tag name="KSO_WM_UNIT_LAYERLEVEL" val="1_1_1"/>
  <p:tag name="KSO_WM_UNIT_TEXT_FILL_FORE_SCHEMECOLOR_INDEX" val="5"/>
  <p:tag name="KSO_WM_UNIT_TEXT_FILL_TYPE" val="1"/>
  <p:tag name="KSO_WM_UNIT_TYPE" val="l_h_i"/>
  <p:tag name="KSO_WM_UNIT_USESOURCEFORMAT_APPLY" val="0"/>
</p:tagLst>
</file>

<file path=ppt/tags/tag245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80_4*l_h_i*1_3_3"/>
  <p:tag name="KSO_WM_UNIT_INDEX" val="1_3_3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46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480_4*l_h_i*1_3_4"/>
  <p:tag name="KSO_WM_UNIT_INDEX" val="1_3_4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47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80_4*l_h_i*1_3_5"/>
  <p:tag name="KSO_WM_UNIT_INDEX" val="1_3_5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48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80_4*l_h_i*1_4_2"/>
  <p:tag name="KSO_WM_UNIT_INDEX" val="1_4_2"/>
  <p:tag name="KSO_WM_UNIT_LAYERLEVEL" val="1_1_1"/>
  <p:tag name="KSO_WM_UNIT_TEXT_FILL_FORE_SCHEMECOLOR_INDEX" val="5"/>
  <p:tag name="KSO_WM_UNIT_TEXT_FILL_TYPE" val="1"/>
  <p:tag name="KSO_WM_UNIT_TYPE" val="l_h_i"/>
  <p:tag name="KSO_WM_UNIT_USESOURCEFORMAT_APPLY" val="0"/>
</p:tagLst>
</file>

<file path=ppt/tags/tag249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80_4*l_h_i*1_4_3"/>
  <p:tag name="KSO_WM_UNIT_INDEX" val="1_4_3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50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480_4*l_h_i*1_4_4"/>
  <p:tag name="KSO_WM_UNIT_INDEX" val="1_4_4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51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80_4*l_h_i*1_4_5"/>
  <p:tag name="KSO_WM_UNIT_INDEX" val="1_4_5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52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HIGHLIGHT" val="0"/>
  <p:tag name="KSO_WM_UNIT_ID" val="diagram20231480_4*l_h_f*1_1_1"/>
  <p:tag name="KSO_WM_UNIT_INDEX" val="1_1_1"/>
  <p:tag name="KSO_WM_UNIT_LAYERLEVEL" val="1_1_1"/>
  <p:tag name="KSO_WM_UNIT_NOCLEAR" val="0"/>
  <p:tag name="KSO_WM_UNIT_PRESET_TEXT" val="单击此处输入你的项正文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  <p:tag name="KSO_WM_UNIT_VALUE" val="27"/>
</p:tagLst>
</file>

<file path=ppt/tags/tag253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HIGHLIGHT" val="0"/>
  <p:tag name="KSO_WM_UNIT_ID" val="diagram20231480_4*l_h_f*1_2_1"/>
  <p:tag name="KSO_WM_UNIT_INDEX" val="1_2_1"/>
  <p:tag name="KSO_WM_UNIT_LAYERLEVEL" val="1_1_1"/>
  <p:tag name="KSO_WM_UNIT_NOCLEAR" val="0"/>
  <p:tag name="KSO_WM_UNIT_PRESET_TEXT" val="单击此处输入你的项正文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  <p:tag name="KSO_WM_UNIT_VALUE" val="27"/>
</p:tagLst>
</file>

<file path=ppt/tags/tag254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HIGHLIGHT" val="0"/>
  <p:tag name="KSO_WM_UNIT_ID" val="diagram20231480_4*l_h_f*1_3_1"/>
  <p:tag name="KSO_WM_UNIT_INDEX" val="1_3_1"/>
  <p:tag name="KSO_WM_UNIT_LAYERLEVEL" val="1_1_1"/>
  <p:tag name="KSO_WM_UNIT_NOCLEAR" val="0"/>
  <p:tag name="KSO_WM_UNIT_PRESET_TEXT" val="单击此处输入你的项正文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  <p:tag name="KSO_WM_UNIT_VALUE" val="27"/>
</p:tagLst>
</file>

<file path=ppt/tags/tag255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HIGHLIGHT" val="0"/>
  <p:tag name="KSO_WM_UNIT_ID" val="diagram20231480_4*l_h_f*1_4_1"/>
  <p:tag name="KSO_WM_UNIT_INDEX" val="1_4_1"/>
  <p:tag name="KSO_WM_UNIT_LAYERLEVEL" val="1_1_1"/>
  <p:tag name="KSO_WM_UNIT_NOCLEAR" val="0"/>
  <p:tag name="KSO_WM_UNIT_PRESET_TEXT" val="单击此处输入你的项正文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  <p:tag name="KSO_WM_UNIT_VALUE" val="27"/>
</p:tagLst>
</file>

<file path=ppt/tags/tag256.xml><?xml version="1.0" encoding="utf-8"?>
<p:tagLst xmlns:p="http://schemas.openxmlformats.org/presentationml/2006/main">
  <p:tag name="KSO_WM_TEMPLATE_CATEGORY" val="custom"/>
  <p:tag name="KSO_WM_TEMPLATE_INDEX" val="20230979"/>
</p:tagLst>
</file>

<file path=ppt/tags/tag257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8*m_h_i*1_1_1"/>
  <p:tag name="KSO_WM_UNIT_INDEX" val="1_1_1"/>
  <p:tag name="KSO_WM_UNIT_LAYERLEVEL" val="1_1_1"/>
  <p:tag name="KSO_WM_UNIT_LINE_FILL_TYPE" val="2"/>
  <p:tag name="KSO_WM_UNIT_LINE_FORE_SCHEMECOLOR_INDEX" val="5"/>
  <p:tag name="KSO_WM_UNIT_TYPE" val="m_h_i"/>
  <p:tag name="KSO_WM_UNIT_USESOURCEFORMAT_APPLY" val="0"/>
</p:tagLst>
</file>

<file path=ppt/tags/tag258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8*m_h_f*1_1_1"/>
  <p:tag name="KSO_WM_UNIT_INDEX" val="1_1_1"/>
  <p:tag name="KSO_WM_UNIT_LAYERLEVEL" val="1_1_1"/>
  <p:tag name="KSO_WM_UNIT_NOCLEAR" val="0"/>
  <p:tag name="KSO_WM_UNIT_PRESET_TEXT" val="单击此处输入项正文"/>
  <p:tag name="KSO_WM_UNIT_SUBTYPE" val="a"/>
  <p:tag name="KSO_WM_UNIT_TEXT_FILL_FORE_SCHEMECOLOR_INDEX" val="13"/>
  <p:tag name="KSO_WM_UNIT_TEXT_FILL_TYPE" val="1"/>
  <p:tag name="KSO_WM_UNIT_TYPE" val="m_h_f"/>
  <p:tag name="KSO_WM_UNIT_USESOURCEFORMAT_APPLY" val="0"/>
  <p:tag name="KSO_WM_UNIT_VALUE" val="60"/>
</p:tagLst>
</file>

<file path=ppt/tags/tag259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8*m_h_i*1_3_1"/>
  <p:tag name="KSO_WM_UNIT_INDEX" val="1_3_1"/>
  <p:tag name="KSO_WM_UNIT_LAYERLEVEL" val="1_1_1"/>
  <p:tag name="KSO_WM_UNIT_LINE_FILL_TYPE" val="2"/>
  <p:tag name="KSO_WM_UNIT_LINE_FORE_SCHEMECOLOR_INDEX" val="5"/>
  <p:tag name="KSO_WM_UNIT_TYPE" val="m_h_i"/>
  <p:tag name="KSO_WM_UNIT_USESOURCEFORMAT_APPLY" val="0"/>
</p:tagLst>
</file>

<file path=ppt/tags/tag260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8*m_h_f*1_3_1"/>
  <p:tag name="KSO_WM_UNIT_INDEX" val="1_3_1"/>
  <p:tag name="KSO_WM_UNIT_LAYERLEVEL" val="1_1_1"/>
  <p:tag name="KSO_WM_UNIT_NOCLEAR" val="0"/>
  <p:tag name="KSO_WM_UNIT_PRESET_TEXT" val="单击此处输入项正文"/>
  <p:tag name="KSO_WM_UNIT_SUBTYPE" val="a"/>
  <p:tag name="KSO_WM_UNIT_TEXT_FILL_FORE_SCHEMECOLOR_INDEX" val="13"/>
  <p:tag name="KSO_WM_UNIT_TEXT_FILL_TYPE" val="1"/>
  <p:tag name="KSO_WM_UNIT_TYPE" val="m_h_f"/>
  <p:tag name="KSO_WM_UNIT_USESOURCEFORMAT_APPLY" val="0"/>
  <p:tag name="KSO_WM_UNIT_VALUE" val="60"/>
</p:tagLst>
</file>

<file path=ppt/tags/tag261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8*m_h_i*1_5_1"/>
  <p:tag name="KSO_WM_UNIT_INDEX" val="1_5_1"/>
  <p:tag name="KSO_WM_UNIT_LAYERLEVEL" val="1_1_1"/>
  <p:tag name="KSO_WM_UNIT_LINE_FILL_TYPE" val="2"/>
  <p:tag name="KSO_WM_UNIT_LINE_FORE_SCHEMECOLOR_INDEX" val="5"/>
  <p:tag name="KSO_WM_UNIT_TYPE" val="m_h_i"/>
  <p:tag name="KSO_WM_UNIT_USESOURCEFORMAT_APPLY" val="0"/>
</p:tagLst>
</file>

<file path=ppt/tags/tag262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8*m_h_f*1_5_1"/>
  <p:tag name="KSO_WM_UNIT_INDEX" val="1_5_1"/>
  <p:tag name="KSO_WM_UNIT_LAYERLEVEL" val="1_1_1"/>
  <p:tag name="KSO_WM_UNIT_NOCLEAR" val="0"/>
  <p:tag name="KSO_WM_UNIT_PRESET_TEXT" val="单击此处输入项正文"/>
  <p:tag name="KSO_WM_UNIT_SUBTYPE" val="a"/>
  <p:tag name="KSO_WM_UNIT_TEXT_FILL_FORE_SCHEMECOLOR_INDEX" val="13"/>
  <p:tag name="KSO_WM_UNIT_TEXT_FILL_TYPE" val="1"/>
  <p:tag name="KSO_WM_UNIT_TYPE" val="m_h_f"/>
  <p:tag name="KSO_WM_UNIT_USESOURCEFORMAT_APPLY" val="0"/>
  <p:tag name="KSO_WM_UNIT_VALUE" val="60"/>
</p:tagLst>
</file>

<file path=ppt/tags/tag263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8*m_h_i*1_7_1"/>
  <p:tag name="KSO_WM_UNIT_INDEX" val="1_7_1"/>
  <p:tag name="KSO_WM_UNIT_LAYERLEVEL" val="1_1_1"/>
  <p:tag name="KSO_WM_UNIT_LINE_FILL_TYPE" val="2"/>
  <p:tag name="KSO_WM_UNIT_LINE_FORE_SCHEMECOLOR_INDEX" val="5"/>
  <p:tag name="KSO_WM_UNIT_TYPE" val="m_h_i"/>
  <p:tag name="KSO_WM_UNIT_USESOURCEFORMAT_APPLY" val="0"/>
</p:tagLst>
</file>

<file path=ppt/tags/tag264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8*m_h_f*1_7_1"/>
  <p:tag name="KSO_WM_UNIT_INDEX" val="1_7_1"/>
  <p:tag name="KSO_WM_UNIT_LAYERLEVEL" val="1_1_1"/>
  <p:tag name="KSO_WM_UNIT_NOCLEAR" val="0"/>
  <p:tag name="KSO_WM_UNIT_PRESET_TEXT" val="单击此处输入项正文"/>
  <p:tag name="KSO_WM_UNIT_SUBTYPE" val="a"/>
  <p:tag name="KSO_WM_UNIT_TEXT_FILL_FORE_SCHEMECOLOR_INDEX" val="13"/>
  <p:tag name="KSO_WM_UNIT_TEXT_FILL_TYPE" val="1"/>
  <p:tag name="KSO_WM_UNIT_TYPE" val="m_h_f"/>
  <p:tag name="KSO_WM_UNIT_USESOURCEFORMAT_APPLY" val="0"/>
  <p:tag name="KSO_WM_UNIT_VALUE" val="60"/>
</p:tagLst>
</file>

<file path=ppt/tags/tag265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8*m_h_i*1_9_1"/>
  <p:tag name="KSO_WM_UNIT_INDEX" val="1_9_1"/>
  <p:tag name="KSO_WM_UNIT_LAYERLEVEL" val="1_1_1"/>
  <p:tag name="KSO_WM_UNIT_LINE_FILL_TYPE" val="2"/>
  <p:tag name="KSO_WM_UNIT_LINE_FORE_SCHEMECOLOR_INDEX" val="5"/>
  <p:tag name="KSO_WM_UNIT_TYPE" val="m_h_i"/>
  <p:tag name="KSO_WM_UNIT_USESOURCEFORMAT_APPLY" val="0"/>
</p:tagLst>
</file>

<file path=ppt/tags/tag266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8*m_h_f*1_9_1"/>
  <p:tag name="KSO_WM_UNIT_INDEX" val="1_9_1"/>
  <p:tag name="KSO_WM_UNIT_LAYERLEVEL" val="1_1_1"/>
  <p:tag name="KSO_WM_UNIT_NOCLEAR" val="0"/>
  <p:tag name="KSO_WM_UNIT_PRESET_TEXT" val="单击此处输入项正文"/>
  <p:tag name="KSO_WM_UNIT_SUBTYPE" val="a"/>
  <p:tag name="KSO_WM_UNIT_TEXT_FILL_FORE_SCHEMECOLOR_INDEX" val="13"/>
  <p:tag name="KSO_WM_UNIT_TEXT_FILL_TYPE" val="1"/>
  <p:tag name="KSO_WM_UNIT_TYPE" val="m_h_f"/>
  <p:tag name="KSO_WM_UNIT_USESOURCEFORMAT_APPLY" val="0"/>
  <p:tag name="KSO_WM_UNIT_VALUE" val="60"/>
</p:tagLst>
</file>

<file path=ppt/tags/tag267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8*m_h_i*1_2_1"/>
  <p:tag name="KSO_WM_UNIT_INDEX" val="1_2_1"/>
  <p:tag name="KSO_WM_UNIT_LAYERLEVEL" val="1_1_1"/>
  <p:tag name="KSO_WM_UNIT_LINE_FILL_TYPE" val="2"/>
  <p:tag name="KSO_WM_UNIT_LINE_FORE_SCHEMECOLOR_INDEX" val="5"/>
  <p:tag name="KSO_WM_UNIT_TYPE" val="m_h_i"/>
  <p:tag name="KSO_WM_UNIT_USESOURCEFORMAT_APPLY" val="0"/>
</p:tagLst>
</file>

<file path=ppt/tags/tag268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8*m_h_f*1_2_1"/>
  <p:tag name="KSO_WM_UNIT_INDEX" val="1_2_1"/>
  <p:tag name="KSO_WM_UNIT_LAYERLEVEL" val="1_1_1"/>
  <p:tag name="KSO_WM_UNIT_NOCLEAR" val="0"/>
  <p:tag name="KSO_WM_UNIT_PRESET_TEXT" val="单击此处输入项正文"/>
  <p:tag name="KSO_WM_UNIT_SUBTYPE" val="a"/>
  <p:tag name="KSO_WM_UNIT_TEXT_FILL_FORE_SCHEMECOLOR_INDEX" val="13"/>
  <p:tag name="KSO_WM_UNIT_TEXT_FILL_TYPE" val="1"/>
  <p:tag name="KSO_WM_UNIT_TYPE" val="m_h_f"/>
  <p:tag name="KSO_WM_UNIT_USESOURCEFORMAT_APPLY" val="0"/>
  <p:tag name="KSO_WM_UNIT_VALUE" val="60"/>
</p:tagLst>
</file>

<file path=ppt/tags/tag269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8*m_h_f*1_4_1"/>
  <p:tag name="KSO_WM_UNIT_INDEX" val="1_4_1"/>
  <p:tag name="KSO_WM_UNIT_LAYERLEVEL" val="1_1_1"/>
  <p:tag name="KSO_WM_UNIT_NOCLEAR" val="0"/>
  <p:tag name="KSO_WM_UNIT_PRESET_TEXT" val="单击此处输入项正文"/>
  <p:tag name="KSO_WM_UNIT_SUBTYPE" val="a"/>
  <p:tag name="KSO_WM_UNIT_TEXT_FILL_FORE_SCHEMECOLOR_INDEX" val="13"/>
  <p:tag name="KSO_WM_UNIT_TEXT_FILL_TYPE" val="1"/>
  <p:tag name="KSO_WM_UNIT_TYPE" val="m_h_f"/>
  <p:tag name="KSO_WM_UNIT_USESOURCEFORMAT_APPLY" val="0"/>
  <p:tag name="KSO_WM_UNIT_VALUE" val="60"/>
</p:tagLst>
</file>

<file path=ppt/tags/tag270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8*m_h_i*1_6_1"/>
  <p:tag name="KSO_WM_UNIT_INDEX" val="1_6_1"/>
  <p:tag name="KSO_WM_UNIT_LAYERLEVEL" val="1_1_1"/>
  <p:tag name="KSO_WM_UNIT_LINE_FILL_TYPE" val="2"/>
  <p:tag name="KSO_WM_UNIT_LINE_FORE_SCHEMECOLOR_INDEX" val="5"/>
  <p:tag name="KSO_WM_UNIT_TYPE" val="m_h_i"/>
  <p:tag name="KSO_WM_UNIT_USESOURCEFORMAT_APPLY" val="0"/>
</p:tagLst>
</file>

<file path=ppt/tags/tag271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8*m_h_f*1_6_1"/>
  <p:tag name="KSO_WM_UNIT_INDEX" val="1_6_1"/>
  <p:tag name="KSO_WM_UNIT_LAYERLEVEL" val="1_1_1"/>
  <p:tag name="KSO_WM_UNIT_NOCLEAR" val="0"/>
  <p:tag name="KSO_WM_UNIT_PRESET_TEXT" val="单击此处输入项正文"/>
  <p:tag name="KSO_WM_UNIT_SUBTYPE" val="a"/>
  <p:tag name="KSO_WM_UNIT_TEXT_FILL_FORE_SCHEMECOLOR_INDEX" val="13"/>
  <p:tag name="KSO_WM_UNIT_TEXT_FILL_TYPE" val="1"/>
  <p:tag name="KSO_WM_UNIT_TYPE" val="m_h_f"/>
  <p:tag name="KSO_WM_UNIT_USESOURCEFORMAT_APPLY" val="0"/>
  <p:tag name="KSO_WM_UNIT_VALUE" val="60"/>
</p:tagLst>
</file>

<file path=ppt/tags/tag272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8*m_h_i*1_8_1"/>
  <p:tag name="KSO_WM_UNIT_INDEX" val="1_8_1"/>
  <p:tag name="KSO_WM_UNIT_LAYERLEVEL" val="1_1_1"/>
  <p:tag name="KSO_WM_UNIT_LINE_FILL_TYPE" val="2"/>
  <p:tag name="KSO_WM_UNIT_LINE_FORE_SCHEMECOLOR_INDEX" val="5"/>
  <p:tag name="KSO_WM_UNIT_TYPE" val="m_h_i"/>
  <p:tag name="KSO_WM_UNIT_USESOURCEFORMAT_APPLY" val="0"/>
</p:tagLst>
</file>

<file path=ppt/tags/tag273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8*m_h_f*1_8_1"/>
  <p:tag name="KSO_WM_UNIT_INDEX" val="1_8_1"/>
  <p:tag name="KSO_WM_UNIT_LAYERLEVEL" val="1_1_1"/>
  <p:tag name="KSO_WM_UNIT_NOCLEAR" val="0"/>
  <p:tag name="KSO_WM_UNIT_PRESET_TEXT" val="单击此处输入项正文"/>
  <p:tag name="KSO_WM_UNIT_SUBTYPE" val="a"/>
  <p:tag name="KSO_WM_UNIT_TEXT_FILL_FORE_SCHEMECOLOR_INDEX" val="13"/>
  <p:tag name="KSO_WM_UNIT_TEXT_FILL_TYPE" val="1"/>
  <p:tag name="KSO_WM_UNIT_TYPE" val="m_h_f"/>
  <p:tag name="KSO_WM_UNIT_USESOURCEFORMAT_APPLY" val="0"/>
  <p:tag name="KSO_WM_UNIT_VALUE" val="60"/>
</p:tagLst>
</file>

<file path=ppt/tags/tag274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8*m_i*1_1"/>
  <p:tag name="KSO_WM_UNIT_INDEX" val="1_1"/>
  <p:tag name="KSO_WM_UNIT_LAYERLEVEL" val="1_1"/>
  <p:tag name="KSO_WM_UNIT_LINE_FILL_TYPE" val="2"/>
  <p:tag name="KSO_WM_UNIT_LINE_FORE_SCHEMECOLOR_INDEX" val="5"/>
  <p:tag name="KSO_WM_UNIT_TYPE" val="m_i"/>
  <p:tag name="KSO_WM_UNIT_USESOURCEFORMAT_APPLY" val="0"/>
</p:tagLst>
</file>

<file path=ppt/tags/tag275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0965_8*m_h_i*1_1_2"/>
  <p:tag name="KSO_WM_UNIT_INDEX" val="1_1_2"/>
  <p:tag name="KSO_WM_UNIT_LAYERLEVEL" val="1_1_1"/>
  <p:tag name="KSO_WM_UNIT_LINE_FILL_TYPE" val="2"/>
  <p:tag name="KSO_WM_UNIT_LINE_FORE_SCHEMECOLOR_INDEX" val="5"/>
  <p:tag name="KSO_WM_UNIT_TEXT_FILL_FORE_SCHEMECOLOR_INDEX" val="5"/>
  <p:tag name="KSO_WM_UNIT_TEXT_FILL_TYPE" val="1"/>
  <p:tag name="KSO_WM_UNIT_TYPE" val="m_h_i"/>
  <p:tag name="KSO_WM_UNIT_USESOURCEFORMAT_APPLY" val="0"/>
</p:tagLst>
</file>

<file path=ppt/tags/tag276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0965_8*m_h_i*1_3_2"/>
  <p:tag name="KSO_WM_UNIT_INDEX" val="1_3_2"/>
  <p:tag name="KSO_WM_UNIT_LAYERLEVEL" val="1_1_1"/>
  <p:tag name="KSO_WM_UNIT_LINE_FILL_TYPE" val="2"/>
  <p:tag name="KSO_WM_UNIT_LINE_FORE_SCHEMECOLOR_INDEX" val="5"/>
  <p:tag name="KSO_WM_UNIT_TEXT_FILL_FORE_SCHEMECOLOR_INDEX" val="5"/>
  <p:tag name="KSO_WM_UNIT_TEXT_FILL_TYPE" val="1"/>
  <p:tag name="KSO_WM_UNIT_TYPE" val="m_h_i"/>
  <p:tag name="KSO_WM_UNIT_USESOURCEFORMAT_APPLY" val="0"/>
</p:tagLst>
</file>

<file path=ppt/tags/tag277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0965_8*m_h_i*1_5_2"/>
  <p:tag name="KSO_WM_UNIT_INDEX" val="1_5_2"/>
  <p:tag name="KSO_WM_UNIT_LAYERLEVEL" val="1_1_1"/>
  <p:tag name="KSO_WM_UNIT_LINE_FILL_TYPE" val="2"/>
  <p:tag name="KSO_WM_UNIT_LINE_FORE_SCHEMECOLOR_INDEX" val="5"/>
  <p:tag name="KSO_WM_UNIT_TEXT_FILL_FORE_SCHEMECOLOR_INDEX" val="5"/>
  <p:tag name="KSO_WM_UNIT_TEXT_FILL_TYPE" val="1"/>
  <p:tag name="KSO_WM_UNIT_TYPE" val="m_h_i"/>
  <p:tag name="KSO_WM_UNIT_USESOURCEFORMAT_APPLY" val="0"/>
</p:tagLst>
</file>

<file path=ppt/tags/tag278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0965_8*m_h_i*1_7_2"/>
  <p:tag name="KSO_WM_UNIT_INDEX" val="1_7_2"/>
  <p:tag name="KSO_WM_UNIT_LAYERLEVEL" val="1_1_1"/>
  <p:tag name="KSO_WM_UNIT_LINE_FILL_TYPE" val="2"/>
  <p:tag name="KSO_WM_UNIT_LINE_FORE_SCHEMECOLOR_INDEX" val="5"/>
  <p:tag name="KSO_WM_UNIT_TEXT_FILL_FORE_SCHEMECOLOR_INDEX" val="5"/>
  <p:tag name="KSO_WM_UNIT_TEXT_FILL_TYPE" val="1"/>
  <p:tag name="KSO_WM_UNIT_TYPE" val="m_h_i"/>
  <p:tag name="KSO_WM_UNIT_USESOURCEFORMAT_APPLY" val="0"/>
</p:tagLst>
</file>

<file path=ppt/tags/tag279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0965_8*m_h_i*1_9_2"/>
  <p:tag name="KSO_WM_UNIT_INDEX" val="1_9_2"/>
  <p:tag name="KSO_WM_UNIT_LAYERLEVEL" val="1_1_1"/>
  <p:tag name="KSO_WM_UNIT_LINE_FILL_TYPE" val="2"/>
  <p:tag name="KSO_WM_UNIT_LINE_FORE_SCHEMECOLOR_INDEX" val="5"/>
  <p:tag name="KSO_WM_UNIT_TEXT_FILL_FORE_SCHEMECOLOR_INDEX" val="5"/>
  <p:tag name="KSO_WM_UNIT_TEXT_FILL_TYPE" val="1"/>
  <p:tag name="KSO_WM_UNIT_TYPE" val="m_h_i"/>
  <p:tag name="KSO_WM_UNIT_USESOURCEFORMAT_APPLY" val="0"/>
</p:tagLst>
</file>

<file path=ppt/tags/tag280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0965_8*m_h_i*1_2_2"/>
  <p:tag name="KSO_WM_UNIT_INDEX" val="1_2_2"/>
  <p:tag name="KSO_WM_UNIT_LAYERLEVEL" val="1_1_1"/>
  <p:tag name="KSO_WM_UNIT_LINE_FILL_TYPE" val="2"/>
  <p:tag name="KSO_WM_UNIT_LINE_FORE_SCHEMECOLOR_INDEX" val="5"/>
  <p:tag name="KSO_WM_UNIT_TEXT_FILL_FORE_SCHEMECOLOR_INDEX" val="5"/>
  <p:tag name="KSO_WM_UNIT_TEXT_FILL_TYPE" val="1"/>
  <p:tag name="KSO_WM_UNIT_TYPE" val="m_h_i"/>
  <p:tag name="KSO_WM_UNIT_USESOURCEFORMAT_APPLY" val="0"/>
</p:tagLst>
</file>

<file path=ppt/tags/tag281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0965_8*m_h_i*1_4_1"/>
  <p:tag name="KSO_WM_UNIT_INDEX" val="1_4_1"/>
  <p:tag name="KSO_WM_UNIT_LAYERLEVEL" val="1_1_1"/>
  <p:tag name="KSO_WM_UNIT_LINE_FILL_TYPE" val="2"/>
  <p:tag name="KSO_WM_UNIT_LINE_FORE_SCHEMECOLOR_INDEX" val="5"/>
  <p:tag name="KSO_WM_UNIT_TEXT_FILL_FORE_SCHEMECOLOR_INDEX" val="5"/>
  <p:tag name="KSO_WM_UNIT_TEXT_FILL_TYPE" val="1"/>
  <p:tag name="KSO_WM_UNIT_TYPE" val="m_h_i"/>
  <p:tag name="KSO_WM_UNIT_USESOURCEFORMAT_APPLY" val="0"/>
</p:tagLst>
</file>

<file path=ppt/tags/tag282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8*m_h_i*1_4_2"/>
  <p:tag name="KSO_WM_UNIT_INDEX" val="1_4_2"/>
  <p:tag name="KSO_WM_UNIT_LAYERLEVEL" val="1_1_1"/>
  <p:tag name="KSO_WM_UNIT_LINE_FILL_TYPE" val="2"/>
  <p:tag name="KSO_WM_UNIT_LINE_FORE_SCHEMECOLOR_INDEX" val="5"/>
  <p:tag name="KSO_WM_UNIT_TYPE" val="m_h_i"/>
  <p:tag name="KSO_WM_UNIT_USESOURCEFORMAT_APPLY" val="0"/>
</p:tagLst>
</file>

<file path=ppt/tags/tag283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0965_8*m_h_i*1_6_2"/>
  <p:tag name="KSO_WM_UNIT_INDEX" val="1_6_2"/>
  <p:tag name="KSO_WM_UNIT_LAYERLEVEL" val="1_1_1"/>
  <p:tag name="KSO_WM_UNIT_LINE_FILL_TYPE" val="2"/>
  <p:tag name="KSO_WM_UNIT_LINE_FORE_SCHEMECOLOR_INDEX" val="5"/>
  <p:tag name="KSO_WM_UNIT_TEXT_FILL_FORE_SCHEMECOLOR_INDEX" val="5"/>
  <p:tag name="KSO_WM_UNIT_TEXT_FILL_TYPE" val="1"/>
  <p:tag name="KSO_WM_UNIT_TYPE" val="m_h_i"/>
  <p:tag name="KSO_WM_UNIT_USESOURCEFORMAT_APPLY" val="0"/>
</p:tagLst>
</file>

<file path=ppt/tags/tag284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24.9000000000001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0965_8*m_h_i*1_8_2"/>
  <p:tag name="KSO_WM_UNIT_INDEX" val="1_8_2"/>
  <p:tag name="KSO_WM_UNIT_LAYERLEVEL" val="1_1_1"/>
  <p:tag name="KSO_WM_UNIT_LINE_FILL_TYPE" val="2"/>
  <p:tag name="KSO_WM_UNIT_LINE_FORE_SCHEMECOLOR_INDEX" val="5"/>
  <p:tag name="KSO_WM_UNIT_TEXT_FILL_FORE_SCHEMECOLOR_INDEX" val="5"/>
  <p:tag name="KSO_WM_UNIT_TEXT_FILL_TYPE" val="1"/>
  <p:tag name="KSO_WM_UNIT_TYPE" val="m_h_i"/>
  <p:tag name="KSO_WM_UNIT_USESOURCEFORMAT_APPLY" val="0"/>
</p:tagLst>
</file>

<file path=ppt/tags/tag285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480_4*l_h_i*1_1_6"/>
  <p:tag name="KSO_WM_UNIT_INDEX" val="1_1_6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86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80_4*l_h_i*1_1_7"/>
  <p:tag name="KSO_WM_UNIT_INDEX" val="1_1_7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87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HIGHLIGHT" val="0"/>
  <p:tag name="KSO_WM_UNIT_ID" val="diagram20231480_4*l_h_i*1_1_1"/>
  <p:tag name="KSO_WM_UNIT_INDEX" val="1_1_1"/>
  <p:tag name="KSO_WM_UNIT_LAYERLEVEL" val="1_1_1"/>
  <p:tag name="KSO_WM_UNIT_PRESET_TEXT" val="A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88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480_4*l_h_i*1_2_6"/>
  <p:tag name="KSO_WM_UNIT_INDEX" val="1_2_6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89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80_4*l_h_i*1_2_7"/>
  <p:tag name="KSO_WM_UNIT_INDEX" val="1_2_7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90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HIGHLIGHT" val="0"/>
  <p:tag name="KSO_WM_UNIT_ID" val="diagram20231480_4*l_h_i*1_2_1"/>
  <p:tag name="KSO_WM_UNIT_INDEX" val="1_2_1"/>
  <p:tag name="KSO_WM_UNIT_LAYERLEVEL" val="1_1_1"/>
  <p:tag name="KSO_WM_UNIT_PRESET_TEXT" val="B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91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480_4*l_h_i*1_3_6"/>
  <p:tag name="KSO_WM_UNIT_INDEX" val="1_3_6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92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80_4*l_h_i*1_3_7"/>
  <p:tag name="KSO_WM_UNIT_INDEX" val="1_3_7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93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HIGHLIGHT" val="0"/>
  <p:tag name="KSO_WM_UNIT_ID" val="diagram20231480_4*l_h_i*1_3_1"/>
  <p:tag name="KSO_WM_UNIT_INDEX" val="1_3_1"/>
  <p:tag name="KSO_WM_UNIT_LAYERLEVEL" val="1_1_1"/>
  <p:tag name="KSO_WM_UNIT_PRESET_TEXT" val="C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94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480_4*l_h_i*1_4_6"/>
  <p:tag name="KSO_WM_UNIT_INDEX" val="1_4_6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95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80_4*l_h_i*1_4_7"/>
  <p:tag name="KSO_WM_UNIT_INDEX" val="1_4_7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96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HIGHLIGHT" val="0"/>
  <p:tag name="KSO_WM_UNIT_ID" val="diagram20231480_4*l_h_i*1_4_1"/>
  <p:tag name="KSO_WM_UNIT_INDEX" val="1_4_1"/>
  <p:tag name="KSO_WM_UNIT_LAYERLEVEL" val="1_1_1"/>
  <p:tag name="KSO_WM_UNIT_PRESET_TEXT" val="D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97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80_4*l_h_i*1_1_2"/>
  <p:tag name="KSO_WM_UNIT_INDEX" val="1_1_2"/>
  <p:tag name="KSO_WM_UNIT_LAYERLEVEL" val="1_1_1"/>
  <p:tag name="KSO_WM_UNIT_TEXT_FILL_FORE_SCHEMECOLOR_INDEX" val="5"/>
  <p:tag name="KSO_WM_UNIT_TEXT_FILL_TYPE" val="1"/>
  <p:tag name="KSO_WM_UNIT_TYPE" val="l_h_i"/>
  <p:tag name="KSO_WM_UNIT_USESOURCEFORMAT_APPLY" val="0"/>
</p:tagLst>
</file>

<file path=ppt/tags/tag298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80_4*l_h_i*1_1_3"/>
  <p:tag name="KSO_WM_UNIT_INDEX" val="1_1_3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99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480_4*l_h_i*1_1_4"/>
  <p:tag name="KSO_WM_UNIT_INDEX" val="1_1_4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300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80_4*l_h_i*1_1_5"/>
  <p:tag name="KSO_WM_UNIT_INDEX" val="1_1_5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301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80_4*l_h_i*1_2_2"/>
  <p:tag name="KSO_WM_UNIT_INDEX" val="1_2_2"/>
  <p:tag name="KSO_WM_UNIT_LAYERLEVEL" val="1_1_1"/>
  <p:tag name="KSO_WM_UNIT_TEXT_FILL_FORE_SCHEMECOLOR_INDEX" val="5"/>
  <p:tag name="KSO_WM_UNIT_TEXT_FILL_TYPE" val="1"/>
  <p:tag name="KSO_WM_UNIT_TYPE" val="l_h_i"/>
  <p:tag name="KSO_WM_UNIT_USESOURCEFORMAT_APPLY" val="0"/>
</p:tagLst>
</file>

<file path=ppt/tags/tag302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80_4*l_h_i*1_2_3"/>
  <p:tag name="KSO_WM_UNIT_INDEX" val="1_2_3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303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480_4*l_h_i*1_2_4"/>
  <p:tag name="KSO_WM_UNIT_INDEX" val="1_2_4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304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80_4*l_h_i*1_2_5"/>
  <p:tag name="KSO_WM_UNIT_INDEX" val="1_2_5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305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80_4*l_h_i*1_3_2"/>
  <p:tag name="KSO_WM_UNIT_INDEX" val="1_3_2"/>
  <p:tag name="KSO_WM_UNIT_LAYERLEVEL" val="1_1_1"/>
  <p:tag name="KSO_WM_UNIT_TEXT_FILL_FORE_SCHEMECOLOR_INDEX" val="5"/>
  <p:tag name="KSO_WM_UNIT_TEXT_FILL_TYPE" val="1"/>
  <p:tag name="KSO_WM_UNIT_TYPE" val="l_h_i"/>
  <p:tag name="KSO_WM_UNIT_USESOURCEFORMAT_APPLY" val="0"/>
</p:tagLst>
</file>

<file path=ppt/tags/tag306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80_4*l_h_i*1_3_3"/>
  <p:tag name="KSO_WM_UNIT_INDEX" val="1_3_3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307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480_4*l_h_i*1_3_4"/>
  <p:tag name="KSO_WM_UNIT_INDEX" val="1_3_4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308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80_4*l_h_i*1_3_5"/>
  <p:tag name="KSO_WM_UNIT_INDEX" val="1_3_5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309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80_4*l_h_i*1_4_2"/>
  <p:tag name="KSO_WM_UNIT_INDEX" val="1_4_2"/>
  <p:tag name="KSO_WM_UNIT_LAYERLEVEL" val="1_1_1"/>
  <p:tag name="KSO_WM_UNIT_TEXT_FILL_FORE_SCHEMECOLOR_INDEX" val="5"/>
  <p:tag name="KSO_WM_UNIT_TEXT_FILL_TYPE" val="1"/>
  <p:tag name="KSO_WM_UNIT_TYPE" val="l_h_i"/>
  <p:tag name="KSO_WM_UNIT_USESOURCEFORMAT_APPLY" val="0"/>
</p:tagLst>
</file>

<file path=ppt/tags/tag310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80_4*l_h_i*1_4_3"/>
  <p:tag name="KSO_WM_UNIT_INDEX" val="1_4_3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311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480_4*l_h_i*1_4_4"/>
  <p:tag name="KSO_WM_UNIT_INDEX" val="1_4_4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312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80_4*l_h_i*1_4_5"/>
  <p:tag name="KSO_WM_UNIT_INDEX" val="1_4_5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313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HIGHLIGHT" val="0"/>
  <p:tag name="KSO_WM_UNIT_ID" val="diagram20231480_4*l_h_f*1_1_1"/>
  <p:tag name="KSO_WM_UNIT_INDEX" val="1_1_1"/>
  <p:tag name="KSO_WM_UNIT_LAYERLEVEL" val="1_1_1"/>
  <p:tag name="KSO_WM_UNIT_NOCLEAR" val="0"/>
  <p:tag name="KSO_WM_UNIT_PRESET_TEXT" val="单击此处输入你的项正文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  <p:tag name="KSO_WM_UNIT_VALUE" val="27"/>
</p:tagLst>
</file>

<file path=ppt/tags/tag314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HIGHLIGHT" val="0"/>
  <p:tag name="KSO_WM_UNIT_ID" val="diagram20231480_4*l_h_f*1_2_1"/>
  <p:tag name="KSO_WM_UNIT_INDEX" val="1_2_1"/>
  <p:tag name="KSO_WM_UNIT_LAYERLEVEL" val="1_1_1"/>
  <p:tag name="KSO_WM_UNIT_NOCLEAR" val="0"/>
  <p:tag name="KSO_WM_UNIT_PRESET_TEXT" val="单击此处输入你的项正文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  <p:tag name="KSO_WM_UNIT_VALUE" val="27"/>
</p:tagLst>
</file>

<file path=ppt/tags/tag315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HIGHLIGHT" val="0"/>
  <p:tag name="KSO_WM_UNIT_ID" val="diagram20231480_4*l_h_f*1_3_1"/>
  <p:tag name="KSO_WM_UNIT_INDEX" val="1_3_1"/>
  <p:tag name="KSO_WM_UNIT_LAYERLEVEL" val="1_1_1"/>
  <p:tag name="KSO_WM_UNIT_NOCLEAR" val="0"/>
  <p:tag name="KSO_WM_UNIT_PRESET_TEXT" val="单击此处输入你的项正文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  <p:tag name="KSO_WM_UNIT_VALUE" val="27"/>
</p:tagLst>
</file>

<file path=ppt/tags/tag316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82.25,&quot;width&quot;:847.85}"/>
  <p:tag name="KSO_WM_TAG_VERSION" val="3.0"/>
  <p:tag name="KSO_WM_TEMPLATE_CATEGORY" val="diagram"/>
  <p:tag name="KSO_WM_TEMPLATE_INDEX" val="20231480"/>
  <p:tag name="KSO_WM_UNIT_COMPATIBLE" val="0"/>
  <p:tag name="KSO_WM_UNIT_DIAGRAM_ISNUMVISUAL" val="0"/>
  <p:tag name="KSO_WM_UNIT_DIAGRAM_ISREFERUNIT" val="0"/>
  <p:tag name="KSO_WM_UNIT_HIGHLIGHT" val="0"/>
  <p:tag name="KSO_WM_UNIT_ID" val="diagram20231480_4*l_h_f*1_4_1"/>
  <p:tag name="KSO_WM_UNIT_INDEX" val="1_4_1"/>
  <p:tag name="KSO_WM_UNIT_LAYERLEVEL" val="1_1_1"/>
  <p:tag name="KSO_WM_UNIT_NOCLEAR" val="0"/>
  <p:tag name="KSO_WM_UNIT_PRESET_TEXT" val="单击此处输入你的项正文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  <p:tag name="KSO_WM_UNIT_VALUE" val="27"/>
</p:tagLst>
</file>

<file path=ppt/tags/tag31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章节标题"/>
  <p:tag name="KSO_WM_UNIT_TYPE" val="a"/>
  <p:tag name="KSO_WM_UNIT_VALUE" val="14"/>
</p:tagLst>
</file>

<file path=ppt/tags/tag31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1"/>
  <p:tag name="KSO_WM_UNIT_DIAGRAM_ISNUMVISUAL" val="0"/>
  <p:tag name="KSO_WM_UNIT_DIAGRAM_ISREFERUNIT" val="0"/>
  <p:tag name="KSO_WM_UNIT_HIGHLIGHT" val="0"/>
  <p:tag name="KSO_WM_UNIT_ID" val="custom20230979_7*e*1"/>
  <p:tag name="KSO_WM_UNIT_INDEX" val="1"/>
  <p:tag name="KSO_WM_UNIT_LAYERLEVEL" val="1"/>
  <p:tag name="KSO_WM_UNIT_NOCLEAR" val="0"/>
  <p:tag name="KSO_WM_UNIT_PRESET_TEXT" val="PART THREE"/>
  <p:tag name="KSO_WM_UNIT_TYPE" val="e"/>
  <p:tag name="KSO_WM_UNIT_VALUE" val="13"/>
</p:tagLst>
</file>

<file path=ppt/tags/tag319.xml><?xml version="1.0" encoding="utf-8"?>
<p:tagLst xmlns:p="http://schemas.openxmlformats.org/presentationml/2006/main">
  <p:tag name="KSO_WM_BEAUTIFY_FLAG" val="#wm#"/>
  <p:tag name="KSO_WM_SLIDE_ID" val="custom20230979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</p:tagLst>
</file>

<file path=ppt/tags/tag320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43">
      <a:dk1>
        <a:sysClr val="windowText" lastClr="000000"/>
      </a:dk1>
      <a:lt1>
        <a:sysClr val="window" lastClr="FFFFFF"/>
      </a:lt1>
      <a:dk2>
        <a:srgbClr val="1E3643"/>
      </a:dk2>
      <a:lt2>
        <a:srgbClr val="EAFCFB"/>
      </a:lt2>
      <a:accent1>
        <a:srgbClr val="20DAD6"/>
      </a:accent1>
      <a:accent2>
        <a:srgbClr val="43AFB6"/>
      </a:accent2>
      <a:accent3>
        <a:srgbClr val="3F8297"/>
      </a:accent3>
      <a:accent4>
        <a:srgbClr val="3D6C87"/>
      </a:accent4>
      <a:accent5>
        <a:srgbClr val="FFC961"/>
      </a:accent5>
      <a:accent6>
        <a:srgbClr val="FF9845"/>
      </a:accent6>
      <a:hlink>
        <a:srgbClr val="0026E5"/>
      </a:hlink>
      <a:folHlink>
        <a:srgbClr val="7E1FAD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4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defRPr dirty="0" smtClean="0">
            <a:solidFill>
              <a:schemeClr val="accent4"/>
            </a:solidFill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84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微软雅黑</vt:lpstr>
      <vt:lpstr>Office Theme</vt:lpstr>
      <vt:lpstr>逻辑障碍查房</vt:lpstr>
      <vt:lpstr>目录</vt:lpstr>
      <vt:lpstr>逻辑障碍疾病相关知识</vt:lpstr>
      <vt:lpstr>疾病定义与分类</vt:lpstr>
      <vt:lpstr>病因与病理</vt:lpstr>
      <vt:lpstr>临床表现与诊断</vt:lpstr>
      <vt:lpstr>病例汇报</vt:lpstr>
      <vt:lpstr>病例选择</vt:lpstr>
      <vt:lpstr>病例基本信息</vt:lpstr>
      <vt:lpstr>病史与诊疗经过</vt:lpstr>
      <vt:lpstr>实验室与影像学检查</vt:lpstr>
      <vt:lpstr>护理诊断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2024-09-12T22:36:47.436</cp:lastPrinted>
  <dcterms:created xsi:type="dcterms:W3CDTF">2024-09-12T14:36:47Z</dcterms:created>
  <dcterms:modified xsi:type="dcterms:W3CDTF">2024-09-12T14:36:50Z</dcterms:modified>
</cp:coreProperties>
</file>