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39D17-E78E-463D-80EB-B7B2EC50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A076E-09B1-406D-8D8D-7DA9585A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7CEE1-A1DC-4516-A666-E196CA8E1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0DBCA-6775-42C8-A218-888C942B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F0D9C-884B-4A93-AE08-DCCA6675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4774E-1404-4513-B53B-241F1460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8FF1A-0F85-47D6-97F8-16E18DC4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74E04-DF6C-43FC-8E15-B772566A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F01E5-4E85-4E89-8B74-6900DBAAE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560C4-54FE-416E-9443-E3B7225B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968C8-B0C1-4E81-B257-58007156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205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业个人演讲\n## 1.护理专业的起源与发展\n### 1.1护理专业的起源及历史背景\n### 1.2护理专业的发展历程\n### 1.3护理专业的现状及未来趋势\n## 2.护理专业的核心能力与要求\n### 2.1护理专业的核心能力\n### 2.2护理专业的知识要求\n### 2.3护理专业的技能要求\n## 3.护理专业的实践与应用\n### 3.1临床护理实践\n### 3.2社区护理实践\n### 3.3护理教育与研究\n## 4.护理专业的伦理与法律\n### 4.1护理伦理的基本原则\n### 4.2护理实践中的伦理问题\n### 4.3护理相关的法律法规\n## 5.护理专业的职业发展\n### 5.1护理职业的发展方向\n### 5.2护理职业的晋升途径\n### 5.3护理职业的挑战与机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护理专业个人演讲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护理专业的起源与发展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护理被视为一种艺术和道德责任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护理工作主要由家庭成员和宗教团体承担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护理专业的起源可以追溯到古希腊时期</a:t>
                </a:r>
                <a:endParaRPr/>
              </a:p>
            </p:txBody>
          </p:sp>
        </p:grpSp>
        <p:grpSp>
          <p:nvGrpSpPr>
            <p:cNvPr id="1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宗教团体和修道院开始设立护理机构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护理工作逐渐成为一项独立的专业技能</a:t>
                </a:r>
                <a:endParaRPr/>
              </a:p>
            </p:txBody>
          </p:sp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中世纪时期，护理工作逐渐专业化</a:t>
                </a:r>
                <a:endParaRPr/>
              </a:p>
            </p:txBody>
          </p:sp>
        </p:grpSp>
        <p:grpSp>
          <p:nvGrpSpPr>
            <p:cNvPr id="1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南丁格尔创立了现代护理教育体系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护理专业逐渐从家庭中分离，成为一项社会职业</a:t>
                </a:r>
                <a:endParaRPr/>
              </a:p>
            </p:txBody>
          </p: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19世纪，护理专业迅速发展</a:t>
                </a:r>
                <a:endParaRPr/>
              </a:p>
            </p:txBody>
          </p:sp>
        </p:grpSp>
      </p:grpSp>
      <p:pic>
        <p:nvPicPr>
          <p:cNvPr id="1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护理专业的起源及历史背景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20世纪初，护理专业逐渐普及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护理教育纳入高等教育体系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护理协会和期刊应运而生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二战后，护理专业迅速发展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护理服务需求增加，护理人员短缺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护理教育和研究得到更多关注和投资</a:t>
                </a:r>
                <a:endParaRPr/>
              </a:p>
            </p:txBody>
          </p:sp>
          <p:pic>
            <p:nvPicPr>
              <p:cNvPr id="1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21世纪，护理专业面临新的挑战和机遇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护理技术创新和跨学科合作成为发展趋势</a:t>
                </a:r>
                <a:endParaRPr/>
              </a:p>
            </p:txBody>
          </p:sp>
          <p:pic>
            <p:nvPicPr>
              <p:cNvPr id="2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护理专业现状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护理人员短缺，尤其在农村和偏远地区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护理服务质量参差不齐，需要提高行业标准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护理教育和研究需要进一步加强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未来趋势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护理专业将继续发展，满足社会需求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护理技术创新将推动护理服务模式的变革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跨学科合作将提高护理服务的综合性和连续性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护理专业的现状及未来趋势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护理专业的核心能力与要求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护理专业的核心能力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护理评估和诊断能力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收集病人信息，进行护理评估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根据评估结果，进行护理诊断和治疗计划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护理技能和操作能力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掌握各种基本护理技能和操作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能够根据病人需求，进行个性化的护理服务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护理沟通和协作能力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与病人及其家属建立良好的沟通关系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与其他医疗专业人员协作，提供全面的护理服务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护理理论知识和实践知识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掌握护理学的基本概念和理论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了解护理实践中的最佳实践和新兴技术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疾病预防和健康管理知识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了解常见疾病的预防和管理方法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能够对病人进行健康教育和指导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跨学科知识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了解与护理相关的其他学科知识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能够与其他医疗专业人员协作，提供全面的护理服务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护理专业的知识要求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护理技能操作能力</a:t>
                </a:r>
                <a:endParaRPr/>
              </a:p>
            </p:txBody>
          </p:sp>
          <p:sp>
            <p:nvSpPr>
              <p:cNvPr id="2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掌握各种基本护理技能和操作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能够根据病人需求，进行个性化的护理服务</a:t>
                </a:r>
                <a:endParaRPr/>
              </a:p>
            </p:txBody>
          </p:sp>
        </p:grpSp>
        <p:grpSp>
          <p:nvGrpSpPr>
            <p:cNvPr id="26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护理风险评估和预防能力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能够对病人进行护理风险评估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采取相应的预防措施，降低护理风险</a:t>
                </a:r>
                <a:endParaRPr/>
              </a:p>
            </p:txBody>
          </p:sp>
        </p:grpSp>
        <p:grpSp>
          <p:nvGrpSpPr>
            <p:cNvPr id="27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护理教育和指导能力</a:t>
                </a:r>
                <a:endParaRPr/>
              </a:p>
            </p:txBody>
          </p:sp>
          <p:sp>
            <p:nvSpPr>
              <p:cNvPr id="27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能够对病人及其家属进行健康教育和指导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能够指导护理实习生和助手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护理专业的实践与应用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病人的护理和管理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负责病人的护理工作，确保病人安全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制定和实施护理计划，提高病人生活质量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护理团队的合作与协调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与其他医疗专业人员协作，提供全面的护理服务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确保护理工作的连续性和协调性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护理质量控制和持续改进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对护理工作进行质量评估和监控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采取改进措施，提高护理服务质量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https://d.book118.com/218012053127006037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护理专业个人演讲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2024-09-17T21:22:37.024</cp:lastPrinted>
  <dcterms:created xsi:type="dcterms:W3CDTF">2024-09-17T13:22:37Z</dcterms:created>
  <dcterms:modified xsi:type="dcterms:W3CDTF">2024-09-17T13:22:38Z</dcterms:modified>
</cp:coreProperties>
</file>