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8E969-9541-4C56-9403-D70343525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F1E2F-4D95-422E-941A-489D32F9D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3AC7B-DC8C-4B29-B319-DA0F83B30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0CCBF-B15B-49D3-9D61-9CB90D07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A9C48-2611-4A15-B1D4-1760D8430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2E164-7B9A-4DC6-8FF3-51F00881C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06FDF0-A8B9-40B1-8466-7BA3E0B4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E07F5-F9CC-4DAB-BAE7-1F9291A0C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FEE1D-823C-4931-AE2B-4E19A2A6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AA5B6-4A62-4D94-8DCD-5467BC3DF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969A4-0DF1-432D-88A3-8E39E8264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3011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中东呼吸综合征(MERS)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治疗与预防策略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MERS对全球卫生安全的影响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9" r="2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中东呼吸综合征（MERS）是一种由中东呼吸综合征冠状病毒（MERS-CoV）引起的病毒性呼吸道疾病。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MERS全称为Middle East Respiratory Syndrome，中文译为中东呼吸综合征。该病毒最早于2012年在沙特阿拉伯被发现，因此也被称为沙特阿拉伯病毒。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定义与命名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命名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中东呼吸综合征冠状病毒（MERS-CoV），属于冠状病毒科，β属，是一种具有包膜、基因组为线性单股正链的RNA病毒。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MERS-CoV通过表面蛋白与宿主细胞受体结合，进入细胞内复制增殖，导致细胞损伤和死亡，从而引发呼吸道症状和全身性炎症反应。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MERS病例主要分布在中东地区，如沙特阿拉伯、阿联酋、卡塔尔等国家或地区。近年来，也陆续有欧洲、亚洲、非洲等其他地区的输入性病例报告。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主要传染源为感染MERS-CoV的单峰骆驼和人，以单峰骆驼为主。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主要通过近距离接触感染者的呼吸道分泌物、飞沫或气溶胶传播，也可通过接触被病毒污染的物品表面传播。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人群对MERS-CoV普遍易感，但老年人、患有基础疾病的人群感染后病情更为严重。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临床表现与诊断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肌肉疼痛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多为干咳，可伴有少量粘液。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全身肌肉酸痛，尤其是背部和四肢。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体温通常高于38°C，可持续数天。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呼吸频率加快，可能出现呼吸困难。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头痛、喉咙痛、乏力、寒战、恶心、呕吐、腹泻等。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54" r="333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通过鼻咽拭子或下呼吸道分泌物进行病毒核酸检测，结果阳性可确诊MERS。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病毒核酸检测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检测血清中MERS-CoV特异性抗体，双份血清抗体滴度4倍以上升高可确诊。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血清学检测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早期可能无明显异常，随着病情进展，可出现双肺弥漫性渗出性病变，以肺实变和磨玻璃影为主。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可显示肺部病变的程度和范围，包括磨玻璃影、肺实变、小叶间隔增厚等。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、实验室检查和影像学表现综合判断。疑似病例需满足发热和至少一种其他症状，且病毒核酸检测阳性或血清学检测阳性。确诊病例需满足疑似病例标准，且病毒核酸检测阳性或血清学检测双份血清抗体滴度4倍以上升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MERS需与其他呼吸道疾病相鉴别，如流感、普通感冒、细菌性肺炎等。可通过病毒核酸检测、血清学检测和影像学表现进行鉴别。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诊断标准及鉴别诊断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治疗与预防策略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https://d.book118.com/218013011076006043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2024-09-23T04:49:04.101</cp:lastPrinted>
  <dcterms:created xsi:type="dcterms:W3CDTF">2024-09-22T20:49:04Z</dcterms:created>
  <dcterms:modified xsi:type="dcterms:W3CDTF">2024-09-22T20:49:06Z</dcterms:modified>
</cp:coreProperties>
</file>