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16523-5539-4B27-B4A2-C55FB2BC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43E87-D736-4FCA-8C9B-40F5AF9A3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7FCE2-62BE-463E-BB56-513FAF0D3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5524-7D88-4751-9F8B-B4EFB84BE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E5411-44D0-46DB-A33E-6A1C21D67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4DEEB-BAD7-447C-9A7A-8F1D9280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F646F-E6AE-44E7-B317-7518A80A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C9C47-6BD7-49FE-B73F-EFF1298C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0BC1E-DEC1-4A1B-9D19-6A9293AB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82ADE-2B48-453F-92FF-A22F9A7BF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20A13-9C5F-4DA2-A6E9-A806349B5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3064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营销号的诞生与发展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营销号的诞生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营销号的发展历程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营销号的影响力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营销号的挑战与未来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营销号是指通过发布广告、推销产品或服务等方式进行商业营销的账号，通常以微信公众号、微博、抖音等社交媒体平台为主要载体。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随着社交媒体的普及和网络营销的兴起，营销号已成为商业推广的重要手段之一。了解营销号的诞生与发展，有助于深入理解网络营销的演变过程，为企业制定有效的营销策略提供参考。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本研究旨在探讨营销号的诞生背景、发展历程、主要类型、运营模式以及未来趋势等方面，以期为相关企业和研究人员提供有益的启示和借鉴。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社交媒体的兴起，网络营销逐渐成为企业推广的重要手段。在此背景下，营销号应运而生，成为企业进行品牌推广、产品营销和服务宣传的重要工具。了解营销号的演变历程和发展趋势，对于企业制定有效的营销策略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营销号的诞生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139" b="71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互联网的发展与营销号的兴起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互联网的普及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随着互联网技术的不断发展，信息传播的速度和范围得到了极大的提升，为营销号的兴起提供了技术基础。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商业模式的转变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随着电子商务、社交媒体等新型商业模式的出现，营销号逐渐成为一种重要的营销手段。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内容创作的兴起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自媒体时代的到来，使得更多的人开始参与到内容创作中，营销号也借此机会崭露头角。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营销号是指以传播商业信息、推销产品或服务为目的的账号，通常拥有一定的粉丝基础和影响力。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具有明显的商业性质，以推销产品或服务为主要目的；通过各种手段吸引粉丝关注和转发；内容形式多样，包括文字、图片、视频等。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主要以推销商品或服务为主，通过发布相关内容吸引消费者购买。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电商营销号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自媒体营销号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代表企业或品牌发布相关信息，宣传品牌形象和产品特点。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通过个人创作和分享，吸引粉丝关注和转发，进而实现商业变现。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营销号的主要类型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营销号的发展历程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17" r="248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营销号最初是以个人博客、论坛等形式出现，主要是为了宣传个人品牌或推广产品。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随着社交媒体平台的兴起，营销号开始在微博、微信等平台上崭露头角，初步形成了以内容创作和传播为主的营销模式。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营销号的初步发展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营销号的初期发展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https://d.book118.com/218013064114006036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2024-09-16T04:22:30.482</cp:lastPrinted>
  <dcterms:created xsi:type="dcterms:W3CDTF">2024-09-15T20:22:30Z</dcterms:created>
  <dcterms:modified xsi:type="dcterms:W3CDTF">2024-09-15T20:22:32Z</dcterms:modified>
</cp:coreProperties>
</file>