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A4E715D-4B89-45ED-89FA-46B370C752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A2AC5-7FDD-4CF2-84CA-92E376FC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7FE17-1177-4A5D-A845-0E200CAD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38D53-2C99-4541-8360-29B5A6D1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0F009-6BE8-4497-BEB5-68996F0D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2D4E6-5D9F-40E0-B5F3-7232FF02D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63BE3-5D18-45B9-9B76-B7165545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9D72A-A134-487B-BA03-D0E44FB8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61784-23AD-4D67-AABF-63E2EEDA0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49C21-D0F4-4B82-867D-4F512863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0D1D5-4BC4-4D66-A1A3-563B14E1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FA2D5-AB02-4BC6-8C53-83EB6587D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D42D113-898E-4769-8880-D3502B38B3D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F518945-07FE-4ACC-82E0-C43AE1DCA71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405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面对情绪冲突心理辅导处理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面对情绪冲突心理辅导处理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情绪冲突的预防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情绪冲突处理案例分析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面对情绪冲突心理辅导处理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情绪冲突的定义与特征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情绪冲突是指个体内心发生矛盾、不一致或相互排斥的情绪。特征包括情绪表达不一致、情绪反应过激、情绪内外不一致等。处理情绪冲突需要认识到不同情绪的存在，并学会平衡和处理这些情绪。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情绪冲突的影响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个体情绪受到负面情绪的影响，容易导致心理健康问题的产生。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影响个体情绪稳定性和心理健康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情绪冲突严重可能影响个体的社交关系，导致人陷入困境。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可能导致人陷入情绪困境、社会冲突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长期激烈的情绪冲突可能加重个体的心理负担，导致精神疾病的出现。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甚至精神疾病的发生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情绪冲突处理的重要性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积极处理情绪冲突有助于个体的成长和人际关系的维护。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促进自我成长和人际关系的和谐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及时处理情绪冲突可以避免心理问题的加剧，有利于个体心理健康。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预防心理问题的加剧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处理需要一定的技巧和方法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情绪冲突处理需要掌握一定的沟通技巧和解决问题的方法。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缺乏有效的处理策略可能导致情绪冲突的长期存在。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情绪冲突处理的难点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个体对情绪的认知和表达能力不足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有些个体对自己的情绪认识不清晰，缺乏有效的表达方式。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情绪表达不到位时，可能导致情绪冲突的产生和加剧。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情绪冲突解决技巧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通过积极有效的沟通，可以避免许多情绪冲突的发生。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沟通是关键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学会正确地表达和处理自己的情绪，是缓解冲突的有效手段。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理解并尊重他人情绪，是减少情绪冲突的重要因素。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在处理复杂情绪冲突时，可以寻求心理专家的帮助和指导。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情绪冲突的类型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内在情绪冲突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情绪中存在相互排斥的两种情绪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爱恨交加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表现为情绪的忽高忽低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喜怒无常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人际情绪冲突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家庭成员之间情绪的不一致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家庭矛盾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职场中人际关系引发的矛盾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职场纠纷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内外情绪冲突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个体内心情绪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与外部环境不一致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与他人期望不同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情绪与理性的冲突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与理性思维之间的矛盾和冲突是个常见现象。我们在面对抉择时，往往会受到情绪的影响而偏离理性所带来的选择。例如，在情绪激动的时候，我们可能会做出后悔的决定，因为理性的思考被情绪控制所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人际情绪冲突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情绪冲突是指在人际关系中，各方情绪不一致，导致矛盾和冲突的现象。家庭矛盾和职场纠纷都是典型的人际情绪冲突表现。解决人际情绪冲突需要倾听、理解和沟通，以有效化解双方的情绪冲突，维护人际关系的和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情绪冲突处理方法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自我认知与情绪调节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自我认知是指对自己情绪的了解，通过认知自己的情绪，我们可以更好地控制和调节自己的情绪。情绪管理技巧包括深呼吸、放松技巧和积极思考等，这些技巧可以帮助我们处理情绪冲突，保持情绪稳定。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https://d.book118.com/218014056010006050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面对情绪冲突心理辅导处理</vt:lpstr>
      <vt:lpstr>目录</vt:lpstr>
      <vt:lpstr>第一章 面对情绪冲突心理辅导处理</vt:lpstr>
      <vt:lpstr> </vt:lpstr>
      <vt:lpstr>情绪冲突的影响</vt:lpstr>
      <vt:lpstr>情绪冲突处理的重要性</vt:lpstr>
      <vt:lpstr>情绪冲突处理的难点</vt:lpstr>
      <vt:lpstr>情绪冲突解决技巧</vt:lpstr>
      <vt:lpstr>第2章 情绪冲突的类型</vt:lpstr>
      <vt:lpstr>内在情绪冲突</vt:lpstr>
      <vt:lpstr>人际情绪冲突</vt:lpstr>
      <vt:lpstr>内外情绪冲突</vt:lpstr>
      <vt:lpstr>情绪与理性的冲突</vt:lpstr>
      <vt:lpstr> </vt:lpstr>
      <vt:lpstr>第3章 情绪冲突处理方法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2024-09-29T14:01:32.752</cp:lastPrinted>
  <dcterms:created xsi:type="dcterms:W3CDTF">2024-09-29T06:01:32Z</dcterms:created>
  <dcterms:modified xsi:type="dcterms:W3CDTF">2024-09-29T06:01:34Z</dcterms:modified>
</cp:coreProperties>
</file>