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626A50-69EF-470F-B014-79F2945B23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5E05BA-4FEC-4F44-9274-43067DD110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1C41D3-858C-47DB-9FF2-59A6BF3E01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3997F6-F099-44F1-BC36-0E5FC694A1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6707526-01B6-4022-A892-F8108BC09A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B051699-7985-4868-87C4-BEFAFF2B12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099997C-D50E-4604-ADB9-CCE0556A48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0E087B-4E2E-4944-A72F-CE50785AC3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04D91B-7231-487A-ACE0-2F143E8B67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030BD0-A498-41C5-8F4E-210893CBFC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609109-4D8C-4DF2-83E4-0C2C20323D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8014077037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法院考核分析报告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考核背景与目的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考核内容与标准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考核方法与程序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考核结果与分析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改进建议与措施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考核背景与目的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近年来，随着社会的不断发展，法院工作面临着越来越多的挑战和压力。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为了提高法院工作质量和效率，加强对法院工作的监督和考核，各级法院纷纷开展了考核工作。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11799" r="11799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036" r="1036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75" r="957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法院作为司法机关，承担着审判案件、维护社会公平正义的重要职责。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考核背景介绍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评估法院工作绩效，提高审判质量和效率。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促进法院工作的规范化、标准化和科学化。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发现法院工作中存在的问题和不足，为改进工作提供依据。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增强法院工作的透明度和公信力，提高社会对法院工作的认可度。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2062" b="2062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2062" b="2062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2062" b="2062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考核目的与意义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002" r="800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包括法院的审判、执行、立案、信访等各项工作。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各级法院及其工作人员，包括法官、书记员、执行人员等。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考核范围及对象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考核对象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考核范围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考核内容与标准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包括案件受理、审理、裁判、执行等各个环节的效率和公正性。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审判工作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法院在审判过程中的信息公开程度，包括庭审直播、裁判文书上网等。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司法公开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法院在便民利民方面的表现，如诉讼服务、法律援助等。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司法为民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法院在人员配备、素质提升、作风建设等方面的表现。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队伍建设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考核内容概述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队伍建设指标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包括法官人均办案数、法官学历结构等，权重占比为20%。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司法为民指标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包括诉讼服务满意度、法律援助覆盖率等，权重占比为10%。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司法公开指标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包括庭审直播率、裁判文书上网率等，权重占比为15%。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审判效率指标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包括结案率、审限内结案率等，权重占比为30%。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审判公正指标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包括发改率、再审率等，权重占比为25%。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考核指标及权重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审判效率评分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根据各项效率指标完成情况，采用百分制评分，达到或超过目标值得满分，低于目标值按比例扣分。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审判公正评分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根据各项公正指标完成情况，采用百分制评分，达到或超过目标值得满分，低于目标值按比例扣分。同时结合案件质量评查、信访投诉等情况进行综合评定。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司法公开评分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根据各项公开指标完成情况，采用百分制评分，达到或超过目标值得满分，低于目标值按比例扣分。同时结合社会公众对法院工作的知晓度和满意度进行调查评估。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司法为民评分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根据各项为民指标完成情况，采用百分制评分，达到或超过目标值得满分，低于目标值按比例扣分。同时结合当事人对法院工作的满意度进行调查评估。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队伍建设评分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根据各项队伍指标完成情况，采用百分制评分，达到或超过目标值得满分，低于目标值按比例扣分。同时结合法院内部管理和文化建设情况进行综合评定。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考核评分标准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考核方法与程序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案件质量评查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通过对法院审理的案件进行抽样评查，评估案件质量、审判效率和司法公信力等方面的表现。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工作业绩考核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根据法院年度工作计划和目标，对法院整体工作业绩进行考核，包括结案率、调解率、执行率等指标。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综合素质评价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通过对法官、审判辅助人员等人员的综合素质进行评价，包括政治素质、业务能力、司法作风等方面。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考核方法介绍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制定考核方案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组织实施考核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数据收集与整理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结果反馈与整改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考核程序及步骤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明确考核目的、对象、内容、方法和程序等，制定具体可行的考核方案。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对考核过程中收集的数据进行整理、分类和汇总，形成客观、全面的考核结果。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成立专门的考核小组，按照考核方案的要求，组织实施考核工作。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将考核结果反馈给被考核对象，指出存在的问题和不足，提出整改意见和建议。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https://d.book118.com/218014077037006044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2024-09-24T06:15:59.627</cp:lastPrinted>
  <dcterms:created xsi:type="dcterms:W3CDTF">2024-09-23T22:15:59Z</dcterms:created>
  <dcterms:modified xsi:type="dcterms:W3CDTF">2024-09-23T22:16:01Z</dcterms:modified>
</cp:coreProperties>
</file>