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E4CB30-A55D-43F9-ADA8-65B361BC0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920256-7EEA-4018-93B2-67E599642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B20997-6E20-4E9A-92A6-629C75E040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F17F6F-FCDC-45CD-B6DF-F990F4A85D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24DC0E-41CA-41D7-9448-515A712E07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ACFBC2-1D2A-4075-9E84-D637BD0C54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B2D195-456A-4633-89BB-E04F547682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20425A-145E-4565-8278-FD2514E9BB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E5B0CF-6F1E-4F18-8C5B-64705627EA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ECE1DD-5B3C-44D1-B126-485B1CDB5A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CEE57D-71B9-4875-AEF2-9169086F45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15072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04838" y="5504363"/>
            <a:ext cx="2047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solidFill>
                <a:latin typeface="Microsoft Yahei"/>
                <a:ea typeface="Microsoft Yahei"/>
                <a:cs typeface="Microsoft Yahei"/>
              </a:rPr>
              <a:t>汇报人：XXX</a:t>
            </a:r>
          </a:p>
        </p:txBody>
      </p:sp>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solidFill>
                <a:latin typeface="Microsoft Yahei"/>
                <a:ea typeface="Microsoft Yahei"/>
                <a:cs typeface="Microsoft Yahei"/>
              </a:rPr>
              <a:t>2024-01-15</a:t>
            </a: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solidFill>
                <a:latin typeface="Microsoft Yahei"/>
                <a:ea typeface="Microsoft Yahei"/>
                <a:cs typeface="Microsoft Yahei"/>
              </a:rPr>
              <a:t>营销经营模式分析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营销经营模式概述</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传统营销经营模式</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数字营销经营模式</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混合营销经营模式</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营销经营模式的未来趋势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营销经营模式概述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营销经营模式是指企业为实现其营销目标而采取的一系列策略、手段和方法的组合。</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营销经营模式具有系统性、动态性和适应性，需要根据市场环境和企业资源进行调整和优化。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促进企业成长</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通过有效的营销经营模式，企业可以更好地满足客户需求，提高客户忠诚度和口碑，促进企业成长。</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降低经营风险</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合理的营销经营模式能够帮助企业降低经营风险，提高经营稳定性和可持续性。</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提高企业竞争力</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有效的营销经营模式能够使企业在激烈的市场竞争中脱颖而出，提高市场份额和盈利能力。</a:t>
            </a:r>
          </a:p>
        </p:txBody>
      </p:sp>
      <p:pic>
        <p:nvPicPr>
          <p:cNvPr id="8" name="Picture 8"/>
          <p:cNvPicPr>
            <a:picLocks noChangeAspect="1"/>
          </p:cNvPicPr>
          <p:nvPr/>
        </p:nvPicPr>
        <p:blipFill>
          <a:blip r:embed="rId2"/>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营销经营模式的重要性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以产品为中心，强调产品功能和特点，通过广告、促销等手段吸引客户。</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传统营销模式</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以客户为中心，强调客户需求和体验，通过个性化、定制化服务满足客户需求。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现代营销模式</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借助数字技术和互联网平台，实现精准定位和个性化服务，提高营销效率和客户满意度。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数字营销模式</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营销经营模式的分类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传统营销经营模式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通过批量采购和销售商品，降低成本，提供给下游经销商或零售商。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批发模式是一种常见的传统营销经营模式，主要涉及将商品从制造商或供应商批量采购，然后转售给下游的经销商或零售商。这种模式的优势在于能够降低采购成本，提高销售效率，并快速占领市场。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批发模式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直接面对消费者销售商品，提供个性化服务和体验。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零售模式是直接将商品销售给消费者的经营模式。这种模式注重提供个性化的服务和体验，以满足消费者的需求和期望。零售商通常在店铺或网上销售商品，并努力通过提供优质的服务和产品来吸引和保留消费者。</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零售模式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通过代理机构或个人代表厂商或品牌进行销售和市场营销活动。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代理模式是一种通过代理机构或个人代表厂商或品牌进行销售和市场营销活动的经营模式。代理机构或个人通常与厂商或品牌签订代理协议，负责在特定地区或市场推广和销售产品。这种模式的优点在于能够利用代理机构或个人的专业知识和经验，扩大市场覆盖面，提高销售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代理模式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数字营销经营模式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https://d.book118.com/218015072117006036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2024-09-16T05:14:38.432</cp:lastPrinted>
  <dcterms:created xsi:type="dcterms:W3CDTF">2024-09-15T21:14:38Z</dcterms:created>
  <dcterms:modified xsi:type="dcterms:W3CDTF">2024-09-15T21:14:40Z</dcterms:modified>
</cp:coreProperties>
</file>