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F22EE55-C688-4DFF-9AE7-5EF4DD32B8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CFE1AF-D96A-4286-90FB-B204A09419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F86C0A1-885E-42EE-AAD1-89F64F338C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66DE43-77E1-4A83-A753-0AC9F92A3F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1240913-F826-4A8F-A7FB-F91E7B3AA62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3821350-D8CA-460E-8821-09E7BC4647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9B08DFC-0FB5-493A-AEE1-3016BDA038A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2DDAA6-EBAF-4F1F-86BA-263A038771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A84B40-0203-45E7-8C64-27DA1967CE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6469AF-74DE-4FE5-A26A-61C4571019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9EB85C-2178-4A46-94BB-B81E714AEB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18015125031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心理健康对于自信心的培养</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汇报人：文小库</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心理健康与自信心概述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影响心理健康和自信心因素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提升心理健康策略与方法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增强自信心途径与实践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心理健康与自信心在成长中作用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心理健康与自信心概述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625" r="156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心理健康是指个体在心理、情感和行为方面的良好状态，包括情绪稳定、积极心态、良好人际关系和应对压力的能力等方面。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心理健康定义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心理健康对于个体的整体健康和生活质量至关重要。它有助于增强个体的幸福感、提高工作和学习效率，并促进良好的人际关系。同时，心理健康也是预防心理问题和增强心理韧性的关键因素。</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心理健康重要性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心理健康定义及重要性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自信心概念</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自信心是指个体对自己能力和价值的肯定和信任，表现为一种积极、乐观和自我满足的心态。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自信心作用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自信心在个体的心理和行为发展中发挥着重要作用。它有助于个体勇敢地面对挑战和困难，提高自我效能感和成就感。同时，自信心还能促进个体的创造力和创新能力，推动个人成长和成功。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自信心概念及作用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心理健康对自信心的影响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心理健康是自信心的基础。良好的心理健康状态有助于个体形成积极的自我认知和自我评价，从而增强自信心。相反，心理问题如焦虑、抑郁等可能导致个体对自己产生负面评价，进而削弱自信心。</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自信心对心理健康的促进</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自信心对心理健康具有积极的促进作用。自信的个体更容易形成积极的心态和情绪，更好地应对生活中的压力和挑战。同时，自信心还能提高个体的心理韧性和应对逆境的能力，有助于维护心理健康。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心理健康与自信心关系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影响心理健康和自信心因素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家庭氛围</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一个温馨、和谐且充满爱的家庭环境有助于孩子建立积极的自我形象和自信心。相反，家庭冲突和冷漠可能导致孩子产生自卑、焦虑等心理问题。</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家庭教育方式</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家长的教育方式对孩子的心理健康和自信心产生深远影响。鼓励式教育有助于孩子建立自信，而过于严厉或溺爱的教育方式可能导致孩子自信心不足或产生心理问题。</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家庭经济状况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家庭经济状况也可能影响孩子的心理健康和自信心。贫困家庭的孩子可能因物质匮乏而感到自卑，而富裕家庭的孩子可能因过度保护而缺乏独立解决问题的能力。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家庭环境对心理健康和自信心影响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教师的态度和行为对学生的心理健康和自信心有很大影响。教师的鼓励和支持有助于学生建立自信，而教师的忽视或批评可能导致学生自卑或失去信心。</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教师态度</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同学之间的友好关系有助于学生建立积极的自我形象和自信心。相反，校园欺凌和排斥可能导致学生产生心理问题，如抑郁、焦虑等。</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同学关系</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学校的整体氛围也对学生的心理健康和自信心产生影响。一个积极向上、充满活力的学校环境有助于学生保持心理健康和自信。</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学校氛围</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学校教育对心理健康和自信心影响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社会文化</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社会文化对个体的心理健康和自信心有重要影响。在某些文化中，强调个人成就和竞争可能导致人们过度追求成功而忽视内心需求，从而影响心理健康和自信心。</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667" r="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社会舆论</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社会舆论对个体的自我评价和自信心产生影响。正面的社会舆论和评价有助于提高个体的自信心，而负面的舆论和评价可能导致个体产生自卑和心理问题。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社会支持</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社会支持网络对个体的心理健康和自信心有积极作用。一个强大的社会支持网络可以为个体提供情感支持、物质帮助和信息交流等，有助于个体在面对困难时保持积极心态和自信心。</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社会环境对心理健康和自信心影响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提升心理健康策略与方法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自我认知</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了解自己的优点和不足，形成客观、全面的自我评价。</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接纳自我</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接受自己的不完美，不苛求自己，从而减少心理压力和焦虑。</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自我提升</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在认识自己的基础上，设定合理的目标，努力提升自己。</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正确认识自我，接纳不完美</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375" r="153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积极心态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培养乐观、积极的心态，关注问题的解决方案而非问题本身。</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情绪觉察</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学会识别自己的情绪，了解情绪背后的原因和需求。</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情绪调节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掌握有效的情绪调节技巧，如深呼吸、冥想、运动等，以缓解负面情绪。</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学会调节情绪，保持积极心态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https://d.book118.com/218015125031006034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2024-09-12T12:00:38.361</cp:lastPrinted>
  <dcterms:created xsi:type="dcterms:W3CDTF">2024-09-12T04:00:38Z</dcterms:created>
  <dcterms:modified xsi:type="dcterms:W3CDTF">2024-09-12T04:00:40Z</dcterms:modified>
</cp:coreProperties>
</file>