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1EA21-7F58-4A54-920C-46D452962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31304-B543-49BC-984D-648C8DF05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31FB6-C3D0-4449-B2A9-7A2AA596A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71537-DE5B-450C-AD2F-809683196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9B1065-6025-4056-8AEB-57B01D8CB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70E5DC-6842-4B4B-A795-C084D4854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0DE166-D892-4544-8CFE-CD6B4FD1D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16136-E9AA-4DAF-883E-6DA1A373A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B27D71-F951-49C9-BDCE-CF5E07CE6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CCD7A6-7B18-4508-8277-4133FD7F4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976A1-F747-44E9-908E-8DC596016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15134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心理健康对于自我领导能力的影响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心理健康与自我领导能力的关系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心理健康对自我认知的影响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心理健康对情绪管理的影响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心理健康对人际交往能力的影响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心理健康对时间管理的影响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344" r="22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强调心理健康在自我领导能力中的重要性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随着现代社会的发展，自我领导能力已经成为个人和组织成功的关键因素之一。而心理健康作为自我领导能力的基础，对于个人的成长和发展具有重要影响。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应对当前心理健康问题的挑战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当前社会面临着越来越多的心理健康问题，如压力、焦虑、抑郁等。这些问题不仅影响个人的心理健康，也会阻碍个人的自我领导能力和职业发展。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14" r="1061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介绍心理健康的概念、评估标准和影响因素，为后续分析提供基础。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心理健康的定义和评估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阐述自我领导能力的定义、特点和作用，强调其在个人和组织发展中的重要性。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自我领导能力的概念和重要性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分析心理健康与自我领导能力之间的关系，探讨心理健康对自我领导能力的积极影响和消极影响。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心理健康对自我领导能力的影响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提出针对个人和组织层面的建议和策略，帮助提高心理健康和自我领导能力。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提高心理健康和自我领导能力的策略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心理健康与自我领导能力的关系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76" b="8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心理健康是指个体在心理、情感和行为方面的良好状态，包括情绪稳定、积极乐观、压力应对能力强等方面。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心理健康对于个体的整体健康和生活质量至关重要。它有助于增强个体的幸福感、提高工作和学习效率，并促进良好的人际关系。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自我领导能力是指个体在自我激励、目标设定、时间管理、情绪调节等方面的能力，即能够自我驱动并有效地实现个人目标。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自我领导能力概念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自我领导能力强的个体通常具有明确的目标、良好的自律性、强烈的责任心和自我激励能力，能够主动地应对挑战和压力。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自我领导能力的特点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自我领导能力的概念与特点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208" r="132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压力应对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自信心增强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心理健康对自我领导能力的影响机制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心理健康的个体能够更好地调节自己的情绪，避免情绪波动对自我领导能力的干扰，保持冷静和理智。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心理健康的个体通常具有较高的自信心，相信自己能够应对各种挑战和困难，从而增强自我领导能力。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心理健康有助于个体更好地应对压力，减轻压力对自我领导能力的负面影响，提高抗压能力。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心理健康的个体更容易保持积极的心态，看待问题更加乐观，有助于激发自我领导能力的潜力。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心理健康对自我认知的影响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心理健康有助于增强自我意识，使人们更加关注自己的内心世界和需求。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行为觉察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87" r="1198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提高对自己情绪的识别能力，从而更好地理解和管理自己的情绪。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心理健康有助于人们更加关注自己的行为，以及这些行为如何影响他人和自己。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提高自我觉察能力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792" r="8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心理健康有助于人们设定明确、可实现的目标，并制定相应的行动计划。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反思经验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心理健康鼓励人们反思自己的经验和行为，从而发现自己的优点和不足。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通过反思，人们可以学习如何应对挑战和困难，进而促进个人成长和发展。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促进自我反思与成长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自我价值感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心理健康有助于提高人们的自我价值感，使他们更加相信自己的能力和价值。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自信心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增强自信心，使人们更加敢于面对挑战和困难，勇于尝试新事物。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自尊心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心理健康有助于维护人们的自尊心，使他们更加尊重自己，关注自己的内心需求。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增强自信心和自尊心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心理健康对情绪管理的影响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心理健康有助于提高对自身情绪的觉知能力，从而更好地识别和理解自己的情绪。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情绪觉知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通过心理健康的培养，个体可以学会有效地调节情绪，避免情绪失控或过度反应。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心理健康有助于促进适当的情绪表达，使个体能够以建设性的方式与他人沟通情感。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有效识别和控制情绪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https://d.book118.com/218015134031006034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2024-09-12T12:00:42.777</cp:lastPrinted>
  <dcterms:created xsi:type="dcterms:W3CDTF">2024-09-12T04:00:42Z</dcterms:created>
  <dcterms:modified xsi:type="dcterms:W3CDTF">2024-09-12T04:00:44Z</dcterms:modified>
</cp:coreProperties>
</file>