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69B79-C51A-4D08-A30F-9E4DE58E3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2E83B-5887-4A68-846B-ABFAA01FA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B8F2E-F477-4CDD-8399-EC4A7C4C6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9249E-607C-4406-B126-C9C964837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8DA18C-DA18-478F-9501-58877A326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072EBF-D79D-40BC-ABA0-42297C39F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86E627-EB6C-4450-A14D-56BB7EA70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5076F-1B6B-4477-A321-FC032C9A3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D6190-AE36-414A-A9D1-58541DB7B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74753-55C3-4867-86ED-923BA318D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D8CCE-748A-4140-AB76-963D0D34F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1603504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[课件]如何做好健康教育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健康教育基本概念与目标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健康教育实施途径与策略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针对不同受众的健康教育方案设计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总结：提高全民健康素养，共创美好未来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健康教育基本概念与目标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健康定义及内涵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健康内涵包括身体健康、心理健康、社会适应能力和道德健康四个方面。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健康是一种身体、心理和社会适应的完好状态，而不仅仅是没有疾病或虚弱。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通过有计划、有组织、有系统的教育活动，促使人们自愿地改变不良的健康行为和影响健康行为的相关因素，消除或减轻影响健康的危险因素，预防疾病，促进健康和提高生活质量。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提高公众健康意识和自我保健能力，促进全民健康素质提升，推动社会和谐发展。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179" b="131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689" b="1168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受众群体特点分析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不同年龄阶段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根据受众年龄阶段，如儿童、青少年、成年人、老年人等，分析其生理和心理特点，提供针对性的健康教育内容。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不同文化背景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尊重受众的文化背景，结合其文化传统和习俗，制定符合其文化特点的健康教育策略。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不同健康状况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针对受众的健康状况，如健康人群、亚健康人群、患病人群等，提供个性化的健康教育方案。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阐述健康不仅仅是没有疾病，而是身体、心理和社会适应的完好状态。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讲解健康概念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介绍常见疾病防治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宣传健康生活方式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针对常见疾病，如感冒、高血压、糖尿病等，提供预防和治疗方法。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强调合理饮食、充足睡眠、适量运动等健康生活方式的重要性。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传播健康知识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指导个体掌握自我保健的技能，如正确的洗手方法、口腔护理等。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667" r="18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292" r="17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教授自我保健方法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提供基本的急救技能培训，如心肺复苏术（CPR）、止血包扎等。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培训急救技能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通过演示和指导，帮助个体掌握正确的健康操作技能，如正确的运动姿势、按摩手法等。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演示健康操作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培养健康技能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教育个体认识到维护自身健康是对自己、家庭和社会的责任。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强调健康责任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鼓励个体以积极乐观的心态面对生活中的挑战和压力，培养心理韧性。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提倡积极心态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在健康教育中尊重不同文化背景和价值观，促进跨文化交流和理解。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尊重多元文化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引导正确价值观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健康教育实施途径与策略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开展健康主题活动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结合学校实际和学生特点，定期开展健康主题活动，如健康知识讲座、健康行为示范等。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开设健康教育课程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将健康教育纳入学校课程体系，通过专门的课程向学生传授健康知识和技能。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营造健康校园环境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加强学校环境卫生管理，提供安全、舒适的运动和休息场所，促进学生身心健康。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792" r="19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学校教育途径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家庭健康教育资源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利用家庭中的健康教育资源，如健康科普读物、健康教育视频等，提高家庭成员的健康素养。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家长言传身教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家长应树立良好的健康榜样，通过自身行为影响和教育子女养成健康的生活方式。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家庭健康活动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组织家庭成员参加健康有益的活动，如户外运动、亲子游戏等，增进家庭成员身心健康。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https://d.book118.com/218016035041006034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2024-09-12T15:19:58.463</cp:lastPrinted>
  <dcterms:created xsi:type="dcterms:W3CDTF">2024-09-12T07:19:58Z</dcterms:created>
  <dcterms:modified xsi:type="dcterms:W3CDTF">2024-09-12T07:20:00Z</dcterms:modified>
</cp:coreProperties>
</file>