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DFBA9-0718-47C8-884E-7468AFBBE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85B53-591C-4005-AAC4-3A05D413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9DE1D-14A6-4AD6-B283-9E7CC5462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B843B-881D-4C51-B4D6-BE10809D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2D374-A721-4EDD-B53F-035042137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DD407F-A8FD-4B9C-A7C2-0B6ED2AA0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E0B8B1-D4DB-4911-B1DD-5CA3E19D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01D9C-219E-42C0-9A84-CA0D40C6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F49C7-3379-4E3C-84AE-1E9E6A1F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A3604-4A4B-4194-B81B-DF6FB493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EAC8D-3EAD-439A-A6DE-33621678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0063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制定冰雪天气应急响应和工作停工方案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冰雪天气安全风险分析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工作停工方案制定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制定应急响应和工作停工方案是保障施工现场人员安全的重要措施。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维护工程进度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合理应对冰雪天气，有助于减少工程延误，确保项目按时完成。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冰雪天气对施工安全的影响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冰雪天气可能导致路面湿滑、结冰，增加施工现场的安全风险。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冬季施工安全问题的重要性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通过培训，使参训人员充分认识到冰雪天气施工安全的重要性，增强安全意识。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使参训人员掌握冰雪天气下的应急响应措施，包括预警、疏散、救援等。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掌握应急处置方法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使参训人员了解冰雪天气下工作停工的判断依据和实施流程。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熟悉工作停工标准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加强参训人员在应对冰雪天气时的团队协作和沟通协调能力。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冰雪天气安全风险分析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" b="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低温环境对施工的影响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混凝土凝结速度减慢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低温环境下，混凝土的凝结时间延长，可能导致结构强度降低。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金属结构脆化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低温会使金属结构变得更加脆弱，容易发生断裂或变形。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设备启动困难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低温可能导致施工设备启动困难，影响施工进度。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冰雪覆盖的路面非常滑，增加了施工机械和人员行进的难度。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路面湿滑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能见度低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冰雪堆积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大雪天气会降低能见度，影响施工操作和安全管理。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大量冰雪堆积可能对施工现场造成安全隐患。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冰雪天气对施工的挑战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在低温环境下长时间工作，可能导致施工人员出现冻伤。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083" b="15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人员冻伤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由于设备维护不当或操作失误，可能导致设备故障或事故。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设备事故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冰雪天气可能导致高处作业人员失足坠落。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常见安全风险与事故案例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应急响应方案制定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建立应急队伍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组建专业的应急救援队伍，负责现场处置和救援工作。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成立冰雪天气应急指挥部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负责统一指挥和协调冰雪天气应对工作。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相关部门应明确各自在应急响应中的职责和任务，确保快速响应。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应急组织与职责分工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建立应急通讯网络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确保各部门之间的通讯畅通，以便快速传递信息和指令。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实时监测与预警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通过气象部门等机构，实时监测冰雪天气情况，及时发布预警信息。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建立信息报告制度，确保及时上报冰雪天气应对工作进展和情况。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应急通讯与信息报告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救援队伍准备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确保应急救援队伍随时处于待命状态，能够迅速赶赴现场进行救援。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救援物资储备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提前储备必要的救援物资和设备，如保暖物资、食品、药品等。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医疗支持安排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协调医疗机构，提供现场医疗救治和后续医疗保障，确保受伤人员得到及时救治。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紧急救援与医疗支持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https://d.book118.com/218020063014006044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2024-09-23T23:15:10.308</cp:lastPrinted>
  <dcterms:created xsi:type="dcterms:W3CDTF">2024-09-23T15:15:10Z</dcterms:created>
  <dcterms:modified xsi:type="dcterms:W3CDTF">2024-09-23T15:15:12Z</dcterms:modified>
</cp:coreProperties>
</file>