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609EA-058E-43EA-872A-A726F34A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D2155-C22B-481C-9632-78002034C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E9FAF-296D-42F0-80FB-90AE461D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147F0-3F4B-4B66-94F3-CA15B2DA5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5D5E2-4685-436B-BB7E-845E3085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E5B89-A1C7-4603-8AE2-530B0A60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3A12D-96D6-4F39-8205-E360A07D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B9C64-5038-45D2-866E-EC045F85B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E6B0C-31C8-471B-9C19-70CCE1EE6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C6747-3889-4E87-9784-50009FBB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7D8D1-C436-4FFE-B63C-3AB2AA6B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100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护理服务标兵演讲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护理服务标兵评选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护理服务是指护士为患者提供的一系列照顾和关爱行为，包括病情观察、基础护理、心理护理和健康教育等。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护理服务是医疗服务的重要组成部分，对于患者的康复和生命质量的提高具有重要意义。优质的护理服务能够提高患者的满意度和信任度，增强治疗效果，减少并发症的发生。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75" r="2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传统护理服务理念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传统的护理服务理念以疾病为中心，强调治疗和护理的机械化执行，忽视患者的心理需求和主观能动性。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现代护理服务理念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随着医学模式的转变和人们对健康需求的提高，现代护理服务理念逐渐形成，强调以患者为中心，关注患者的整体需求，重视患者的心理、社会和文化背景，倡导人性化、专业化和科学化的护理服务。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护理服务理念的形成与演变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护理服务应以患者为中心，关注患者的情感和心理需求，尊重患者的隐私和自主权，提供个性化、温馨的护理服务。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人性化关怀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护理人员应具备扎实的专业知识和技能，能够为患者提供科学、准确、高效的护理服务，同时不断学习和更新知识，提高服务质量。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专业化的技能和服务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护理服务应建立科学的管理和流程体系，确保服务的规范化和标准化，提高工作效率和质量，同时注重数据分析和持续改进，不断完善和优化服务体系。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科学化的管理和流程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护理服务理念的核心内容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护理服务实践是指护理人员在临床工作中所采取的一系列护理措施，包括病情观察、病人沟通、护理操作等。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护理服务实践具有专业性、规范性、科学性和人文关怀的特点，要求护理人员具备扎实的专业知识和技能，同时注重病人的心理和社会需求。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护理服务实践是提高医疗质量和病人满意度的重要环节，对于保障病人安全、促进病人康复具有重要意义。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护理服务实践的概述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一位老年长期卧床患者的护理实践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一位糖尿病患者的护理实践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一位癌症患者的护理实践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护理服务实践的案例分析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工作压力大，工作负荷重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合理安排工作时间和任务，提高工作效率，加强团队协作。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病人需求多样化，个性化护理难以满足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加强与病人的沟通交流，了解病人的需求和情况，提供个性化的护理服务。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护理人员专业知识和技能不足，影响护理质量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加强护理人员的专业培训和教育，提高其专业知识和技能水平。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护理服务实践的挑战与解决方案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https://d.book118.com/218021001122006030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2024-09-07T09:26:41.255</cp:lastPrinted>
  <dcterms:created xsi:type="dcterms:W3CDTF">2024-09-07T01:26:41Z</dcterms:created>
  <dcterms:modified xsi:type="dcterms:W3CDTF">2024-09-07T01:26:43Z</dcterms:modified>
</cp:coreProperties>
</file>