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C91BB-0CF7-4AC1-9CA4-47867D8DA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359B2-2943-44F5-B55A-74CE51C6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E815B-5A0A-4E81-8F74-A0464BB5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E47B7-F499-4FC1-857C-4A564781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A7AC9-C20E-49D2-BF93-B0921CAB6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5FAFC-0307-4DC1-B6E2-4BE56261A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9AA74-81A4-419F-9897-0B283AA8C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81818-770C-42AB-86AB-3E51C550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96319-C880-4A57-B258-C5D3960B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9CD6A-35D1-486B-8FC0-F65ABE092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70640-D6EE-4837-AC2A-2BE7354EE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101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护理服务是指为满足患者的生理、心理和社会需求，提供的专业护理和关怀服务。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护理服务具有全面性、专业性、连续性和人文关怀的特点，旨在促进患者的康复和健康。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通过专业的护理服务，能够减轻患者痛苦，提高生活质量。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良好的护理服务能够提高医疗效果，加速患者康复。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优质的护理服务有助于提升医院和医护人员的形象，增强患者信任感。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护理服务可以根据不同的标准进行分类，如按场所可分为医院护理、社区护理、家庭护理等；按服务对象可分为成人护理、儿童护理、老人护理等。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为了确保护理服务质量，需要制定和实施相应的护理服务标准，包括护理技术操作、护理文书书写、护理安全等方面。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了解患者的病情、年龄、认知情况、自理能力等，以便确定护理需求。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了解患者的家庭成员、家庭环境、家庭照顾能力等情况，以便制定合适的护理计划。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了解患者所在社区的资源和服务，以便合理利用社会资源。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评估社会支持系统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根据护理需求评估结果，制定具体的护理目标，如预防并发症、提高生活质量等。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根据护理目标，制定具体的护理措施，如日常照护、病情监测、康复训练等。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明确各项护理措施的执行顺序和时间安排，确保护理工作的连贯性和效率。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根据患者的具体情况，进行有针对性的康复训练，促进患者的功能恢复。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包括饮食、起居、卫生等方面的照顾，以及协助患者进行日常生活活动。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定期观察和记录患者的病情变化，及时发现异常情况并采取相应措施。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评估护理服务质量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通过患者满意度调查、家属反馈等方式，了解护理服务的质量和效果，以便持续改进。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评估护理工作量和工作效率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统计和分析护理工作量和工作效率的相关数据，以便优化护理流程和资源配置。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评估护理目标实现情况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根据护理目标，评估患者的情况是否得到改善，是否达到预期的护理效果。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https://d.book118.com/218021012122006030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2024-09-07T09:26:42.280</cp:lastPrinted>
  <dcterms:created xsi:type="dcterms:W3CDTF">2024-09-07T01:26:42Z</dcterms:created>
  <dcterms:modified xsi:type="dcterms:W3CDTF">2024-09-07T01:26:44Z</dcterms:modified>
</cp:coreProperties>
</file>