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69B78-08F7-4699-AA9C-41D53AF90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810E5-C1A1-41B8-B290-FEF6F8FDA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CCD21-7917-44FB-8FEE-FD045BFA8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0E341-1FE8-4300-8DB5-726594AE4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7D7DC-04D8-44CC-B9F5-3D3D4CA6E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29EDC-B4D6-4511-9FD1-C0B93F25B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EADC8-8412-4EFC-A341-B2C74327F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D7755-2219-4274-A8C4-C4EF9CAFA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C14A1-6370-4CD9-9EF6-E037EC9DE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91C28-F61B-4FC5-BED8-0769C9F28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847E3-5705-4A5A-9DA9-E7620F543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21112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市妇联村两委换届选举的工作总结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选举工作组织情况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选举过程及结果分析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选举工作成效评估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" b="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59" r="25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推动基层民主建设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通过换届选举，进一步推动基层民主建设，提高妇女参政议政的意识和能力。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加强妇女组织建设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换届选举是加强妇女组织建设的重要环节，通过选举产生新的领导班子，为妇女工作注入新的活力和动力。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促进妇女事业发展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通过换届选举，选拔优秀的女性人才进入领导岗位，推动妇女事业全面、协调、可持续发展。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选举工作组织情况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包括选举筹备、选民登记、候选人提名、投票选举等各个环节的组织和实施情况。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选举工作存在的问题和不足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分析选举过程中存在的问题和不足，如选民参与程度不高、选举程序不规范等，并提出改进措施和建议。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根据选举结果和新领导班子的构成，制定未来工作计划和展望，包括推动妇女参政议政、促进妇女事业发展等方面的具体措施和目标。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选举结果及领导班子构成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汇报选举结果，包括当选人员的名单、得票情况以及新领导班子的构成和特点。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选举工作组织情况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成立专门的选举委员会，负责选举工作的全面指导和监督，确保选举的公正、公平和公开。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选举委员会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设立多个工作小组，分别负责选民登记、候选人资格审查、选票制作与分发、投票现场组织等具体工作。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工作小组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083" b="14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广泛动员志愿者参与选举工作，提供必要的培训和指导，确保选举工作的顺利进行。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志愿者队伍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组织架构和人员配置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根据选举工作的实际情况，制定详细的工作计划，明确各项工作的具体时间节点和责任人。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充分考虑到选民的工作和生活安排，合理安排选民登记、候选人介绍、投票等各个环节的时间，确保选民能够充分行使自己的权利。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根据选举过程中出现的实际情况，及时调整工作计划，确保选举工作的顺利进行。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及时调整工作计划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通过村广播、村务公开栏、微信群等多种渠道进行宣传，确保选民能够及时了解选举相关信息。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营造积极的选举氛围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通过举办候选人介绍会、选民见面会等活动，增进选民对候选人的了解，激发选民的参与热情，营造积极的选举氛围。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宣传材料制作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制作多种形式的宣传材料，如海报、宣传册、宣传片等，详细介绍选举的程序、候选人的情况、选民的权利和义务等。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选举宣传和氛围营造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选举过程及结果分析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选举过程和程序规范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登记选民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按照选民登记的要求，认真核实选民身份，确保选民登记的准确性和完整性。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宣传发动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通过宣传栏、广播、微信群等多种方式，广泛宣传选举的重要意义和有关政策，提高妇女群众的参与意识和积极性。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选举筹备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市妇联提前进行选举筹备工作，包括制定选举方案、确定选举时间和地点、组织选举工作人员培训等。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候选人提名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根据选举方案，组织妇女群众进行候选人提名，确保提名的广泛性和代表性。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投票选举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在选举日当天，组织选民有序进行投票，确保选举的公正、公开和公平。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候选人条件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候选人产生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竞选宣传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竞选监督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候选人产生和竞选情况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7740" r="277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明确候选人的资格条件，包括政治素质、工作能力、群众基础等方面的要求。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通过妇女群众自荐、组织推荐等方式产生候选人，确保候选人的多样性和广泛性。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候选人通过发表竞选演说、制作宣传资料等方式进行竞选宣传，展示自己的优势和承诺。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设立竞选监督小组，对候选人的竞选活动进行监督，确保竞选的公正和公平。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根据投票结果，宣布当选的村两委班子成员名单，包括主任、副主任、委员等职位的当选者。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选举结果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当选人员情况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妇女参政议政情况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对当选人员的年龄、学历、工作经历等情况进行统计分析，展示当选班子的整体素质和结构特点。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重点分析妇女在当选班子中的比例和职位分布，反映妇女参政议政的水平和进步。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选举结果和当选人员情况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选举工作成效评估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https://d.book118.com/218021112045006036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2024-09-15T13:55:10.118</cp:lastPrinted>
  <dcterms:created xsi:type="dcterms:W3CDTF">2024-09-15T05:55:10Z</dcterms:created>
  <dcterms:modified xsi:type="dcterms:W3CDTF">2024-09-15T05:55:12Z</dcterms:modified>
</cp:coreProperties>
</file>