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1CA3A-CB6F-433E-8E80-D089F7A8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33FC3-5791-4C1A-9BF5-A03FB6D6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F8924-FB4E-478A-99AA-BB59CD37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B88C3-502F-4EB7-AB66-FD7111820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8E941-ED0E-4696-B079-086CD3427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36157-B8E5-483E-8AB1-17CF18404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E4280-9D30-4D34-A6AB-F0BF98F4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1D79C-00E6-4B29-8C0C-DC3E7C39C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20BB9-B1D4-4450-B037-C07A3F7D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D4810-B44A-4878-8194-C4BB8BC66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23DF0-8B24-467C-886E-0D2334C3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312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物业管理纠纷化解技巧教材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物业管理纠纷概述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预防物业管理纠纷措施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应对物业管理纠纷策略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物业管理纠纷概述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5" b="49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物业管理纠纷是指在物业管理活动中，各方主体因权益、义务、责任等问题而产生的争议和冲突。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根据纠纷涉及的主体和内容，物业管理纠纷可分为业主与业主之间的纠纷、业主与物业服务企业之间的纠纷、业主与开发商之间的纠纷等。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纠纷分类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33" r="23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相关法律法规存在空白或模糊地带，导致物业管理纠纷难以得到有效解决。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物业服务企业服务不到位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业主自身原因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开发商遗留问题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物业服务企业在服务过程中存在瑕疵或不足，引发业主不满和投诉。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部分业主对物业管理缺乏了解，对物业服务企业的期望过高或不合理，也容易导致纠纷产生。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开发商在房屋建设和销售过程中存在违规行为或遗留问题，导致后续物业管理纠纷不断。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物业管理纠纷处理应遵循公平、公正、合理、合法的原则，维护各方主体的合法权益。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《中华人民共和国物权法》、《物业管理条例》等相关法律法规是处理物业管理纠纷的主要法律依据。同时，地方性法规、政府规章和规范性文件等也对物业管理纠纷处理提供了具体指导。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344" r="28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纠纷处理原则及法律依据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预防物业管理纠纷措施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完善物业服务合同内容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明确服务范围和标准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在合同中详细列明物业服务的范围、标准、频次等，避免服务内容模糊不清导致纠纷。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规范双方权利义务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明确业主和物业服务企业的权利和义务，确保双方在合同履行过程中各自承担责任。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建立违约责任机制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设定合理的违约责任条款，对违约行为进行制约和惩罚，降低纠纷发生的风险。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定期对物业服务员工进行培训，提高员工服务意识和专业技能水平。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优化物业服务流程，确保服务响应及时、处理高效。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运用科技手段，如智能物业管理平台，提高服务效率和质量。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提高物业服务水平与质量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与业主委员会定期召开联席会议，共同商讨物业管理事宜，及时了解业主需求和意见。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与业主委员会建立信息共享机制，及时通报工作进展和重要事项，增进相互了解和信任。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建立信息共享机制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在处理物业管理问题时，积极与业主委员会协作配合，共同推动问题的解决。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加强与业主委员会沟通协作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应对物业管理纠纷策略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了解司法判例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通过研究物业管理纠纷的典型案例，了解法院在处理类似案件时的立场和判决依据。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深入研究国家和地方物业管理法规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熟悉《物业管理条例》等相关法规，了解业主、物业公司和相关方的权利和义务。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关注政策动态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及时了解物业管理领域的最新政策、法规变化，以便在实际工作中做出相应调整。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了解相关法律法规政策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学会倾听、表达清晰、保持冷静，运用同理心，以便更好地与业主、物业公司等相关方进行沟通。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掌握心理学原理，学会管理自己的情绪，避免在沟通过程中因情绪激动导致矛盾升级。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熟练运用协商、调解等技巧，寻求双方都能接受的解决方案，化解纠纷。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协商与调解技巧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掌握沟通技巧和心理学原理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https://d.book118.com/218023124003006042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2024-09-20T22:51:25.847</cp:lastPrinted>
  <dcterms:created xsi:type="dcterms:W3CDTF">2024-09-20T14:51:25Z</dcterms:created>
  <dcterms:modified xsi:type="dcterms:W3CDTF">2024-09-20T14:51:28Z</dcterms:modified>
</cp:coreProperties>
</file>