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940383-9F7A-4C51-840A-217011420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37C70C-8614-4FE5-8E42-06DA1A5E4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D989DC-9D01-481F-A4A3-FB166FEC3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805BDD-DD4F-4BEF-B05B-00CB16B2AB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AF4A7B-2822-42B3-917D-F26290C0D7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64FACA-80D3-4762-A049-256DB337DD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AB2325-2BAA-4206-88F2-3E6DDAF640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05015F-B239-49F9-BCCA-272A7A2BC1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98F6CD-9F7F-4A78-8D4B-2BDC0D70C0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0030A-595E-413F-A9D7-7F0D7AA339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BC1732-BDB9-4BCE-8951-0B9A325464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2410503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研发统计年报的科技法规和知识产权</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科技法规概述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知识产权概述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研发统计年报中的科技法规内容分析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研发统计年报中的知识产权内容分析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科技法规和知识产权在研发活动中的应用与挑战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608" b="2860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科技法规的重要性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随着科技的快速发展，科技法规在规范科技活动、保护科技创新成果、促进科技成果转化等方面发挥着越来越重要的作用。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知识产权的保护与利用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知识产权是创新型企业的重要资产，对于激励创新、保护创新成果、促进技术转移和转化具有重要意义。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研发统计年报的必要性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为了更好地了解和掌握我国科技法规和知识产权的发展状况，为政府决策和企业创新提供参考，有必要编制研发统计年报。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知识产权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包括专利、商标、著作权等知识产权的申请、授权、保护、运用等方面的情况，以及知识产权的创造、运用、保护和管理等方面的政策和措施。</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科技法规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包括国家层面和地方层面的科技法规，涵盖科技创新、科技成果转化、科技人才、科技金融等方面的政策法规。</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研发活动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包括企业、高校、科研机构等研发主体的研发活动情况，包括研发投入、研发人员、研发项目、研发成果等方面的情况。</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科技法规概述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科技法规的定义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科技法规是指国家制定和颁布的，用于调整科技活动中产生的各种社会关系的法律规范的总称。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科技法规的作用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科技法规在促进科技进步、保障科技安全、维护科技秩序等方面发挥着重要作用。它规定了科技活动的行为准则，保障了科技人员的合法权益，促进了科技成果的转化和应用。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科技法规的定义和作用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科技基本法是科技法规体系中的基础性法律，规定了国家发展科技事业的基本方针、原则、制度和措施。</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科技基本法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科技单行法是针对某一特定科技领域或特定科技问题而制定的专门性法律，如《专利法》、《技术合同法》等。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科技单行法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为了保障科技基本法和科技单行法的实施，国家还制定了一系列配套法规，如《科技进步法实施条例》、《技术市场管理规定》等。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科技法规的配套法规</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科技法规的体系结构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古代科技法规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在古代，虽然没有专门的科技法规，但一些与科技相关的法律规定散见于各种法典之中。如《唐律疏议》中就有关于天文、历法、医药等方面的法律规定。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近代科技法规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近代以来，随着科技的快速发展和广泛应用，各国纷纷制定专门的科技法规来调整和规范科技活动。如19世纪初，英国制定了《专利法》，成为世界上第一个建立专利制度的国家。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现代科技法规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20世纪以后，科技法规的发展更加迅速，涉及领域更加广泛。现代科技法规不仅关注科技进步本身，还关注科技进步对社会、经济、环境等方面的影响。同时，国际间的科技合作与交流也日益频繁，国际科技法规也应运而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科技法规的历史与发展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知识产权概述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知识产权是指人们在智力创造活动中所形成的具有商业价值的独占性权利。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知识产权定义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主要包括专利权、商标权、著作权、商业秘密等。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知识产权类型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知识产权的定义和类型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408" b="74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知识产权是企业核心竞争力的重要组成部分，对于促进技术创新、品牌建设和经济发展具有重要意义。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知识产权具有潜在的经济价值，可以通过转让、许可等方式实现商业化运用，为企业带来丰厚的经济收益。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知识产权的重要性和价值</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价值</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000" r="9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知识产权制度起源于中世纪的欧洲，随着工业革命的到来和科学技术的发展，知识产权制度逐渐完善并成为全球性的制度体系。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近年来，随着全球化和数字化的发展，知识产权制度面临新的挑战和机遇，如跨国知识产权保护、网络环境下的知识产权保护等。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知识产权的历史与发展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研发统计年报中的科技法规内容分析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https://d.book118.com/218024105033006023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2024-08-29T15:50:45.268</cp:lastPrinted>
  <dcterms:created xsi:type="dcterms:W3CDTF">2024-08-29T07:50:45Z</dcterms:created>
  <dcterms:modified xsi:type="dcterms:W3CDTF">2024-08-29T07:50:47Z</dcterms:modified>
</cp:coreProperties>
</file>