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0B811-F3A5-4D74-8EAB-CA88FF93A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E72B9-E95D-4755-A40F-0DA2BF08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BEBD0-74C5-4D36-97AB-1AAB472F6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BE1DC-13F8-47D8-AD04-1157499D4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C55E9-9A06-4941-8290-4A3670031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FAE9B4-8148-4B77-AA76-B76694B56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1F4558-3C8A-467A-A71C-DBFC7DB58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A0BDE-606A-4DDA-AD86-EECA2A50C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80535-8449-49EE-B796-E7A848DB4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B3033-3FEF-4EFB-B069-8E55E8252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AFB97-0235-4AAA-9812-9802DB11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25124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新媒体的创新模式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新媒体的创新模式概述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社交媒体的创新模式详解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短视频的创新模式详解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直播的创新模式详解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音频媒体的创新模式详解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新媒体创新模式的挑战与机遇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新媒体是指利用数字技术、网络技术和移动通信技术等，通过互联网、无线通信网和卫星等渠道，以电脑、手机、数字电视机等终端，向用户提供信息和娱乐服务的传播形态和媒体形态。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随着互联网和移动设备的普及，新媒体经历了从门户网站、社交媒体到自媒体、短视频等多元化发展阶段，不断改变着人们获取信息和交流的方式。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适应时代需求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新媒体时代，信息传播方式和用户需求发生了巨大变化，创新模式能够更好地适应这些变化，满足用户需求。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在激烈的市场竞争中，创新模式能够帮助新媒体企业脱颖而出，提升品牌影响力和市场竞争力。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创新模式不仅能够推动新媒体企业自身的发展，还能够带动整个行业的进步和发展。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创新模式的重要性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新媒体的创新模式概述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用户生成内容（UGC）和专业生产内容（PGC）相结合，形成高质量的社交化内容。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社交化内容生产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基于社交网络进行内容传播，实现信息的快速、广泛传播。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通过点赞、评论、转发等互动方式，增强用户参与感和归属感。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社交媒体的创新模式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短视频内容创新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以创意、趣味、实用为特点，生产多样化的短视频内容。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个性化推荐算法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基于用户兴趣和行为，实现个性化短视频推荐。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多平台分发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将短视频内容分发到多个平台，扩大内容覆盖面和影响力。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短视频的创新模式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" r="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跨界合作直播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与其他领域或品牌进行跨界合作，打造具有话题性和影响力的直播内容。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互动式直播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通过弹幕、礼物、连麦等方式，增强直播互动性和趣味性。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垂直领域直播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针对特定领域或人群进行直播，提供专业化、精准化的内容服务。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直播的创新模式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个性化音频内容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生产多样化、个性化的音频内容，满足用户不同需求。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语音交互技术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应用语音交互技术，提高音频内容的可访问性和易用性。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智能推荐算法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基于用户兴趣和行为，实现个性化音频推荐。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音频媒体的创新模式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社交媒体的创新模式详解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结合社交媒体和电子商务，通过社交网络和社交媒体平台来推广和销售商品和服务的商业模式。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社交电商的优势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能够借助社交网络的传播效应，扩大品牌知名度和影响力，提高销售额；同时，通过社交媒体平台上的用户数据和行为分析，实现精准营销和个性化推荐。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社交电商的实践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微信、微博等社交媒体平台上涌现出大量社交电商案例，如微信小程序的电商功能、微博橱窗等。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社交电商模式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通过建立和管理社交媒体上的用户社群，实现品牌推广、用户互动和营销转化的运营模式。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社群运营概念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能够聚集具有共同兴趣和需求的用户，形成强有力的品牌粉丝群体；通过社群内的互动和交流，增强用户黏性和忠诚度，提高品牌口碑。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社群运营的优势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各大品牌在社交媒体上建立官方社群，如微信群、QQ群、微博话题等，通过定期发布内容、组织线上线下活动等方式维护社群活跃度。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社群运营的实践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社群运营模式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25" b="812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将不同社交媒体平台上的资源、内容和用户进行整合，实现跨平台传播和互动的媒体创新模式。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跨平台整合概念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能够充分利用不同社交媒体平台的用户群体和特点，扩大品牌传播范围；通过跨平台互动和合作，提高品牌曝光度和用户参与度。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跨平台整合的优势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品牌在多个社交媒体平台上开设官方账号，并实现内容同步和互动互通；同时，与其他媒体、意见领袖等合作，共同打造跨平台的传播矩阵。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跨平台整合的实践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跨平台整合模式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短视频的创新模式详解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PGC模式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专业生产内容，短视频平台与专业内容生产者合作，共同打造高质量、有深度的短视频内容。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OGC模式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职业生产内容，短视频平台邀请行业专家、意见领袖等生产专业、权威的内容，提升平台内容品质。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UGC模式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用户生成内容，短视频平台通过算法推荐和社交关系链，将优质内容推送给用户，形成内容消费的闭环。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内容创新模式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https://d.book118.com/218025124132006034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2024-09-13T10:54:08.083</cp:lastPrinted>
  <dcterms:created xsi:type="dcterms:W3CDTF">2024-09-13T02:54:08Z</dcterms:created>
  <dcterms:modified xsi:type="dcterms:W3CDTF">2024-09-13T02:54:09Z</dcterms:modified>
</cp:coreProperties>
</file>