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EE685-FC34-4DBC-9DE1-A148003F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6C179-52A5-4AB6-BB41-3481870A7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DCFE8-2755-46CD-A4F7-3C588CB3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6701B-85F3-4732-84B1-BEA9FEE0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8DEFE-7A22-42D5-A0B4-3DC3847C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DAF041-99C4-45D3-9468-72659AA73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29F0D-74C7-473B-85E1-2C113C8F0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116F4-B931-4273-B94A-FA8BBA96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8A9E4-4BD6-40D8-B12B-269A783C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22A16-93F0-4609-9319-02E4AD370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5014E-F67A-4F58-83A6-9E79081C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606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文化节活动策划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创意构思与主题设定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活动内容规划与设计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资源调配与合作方协调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预算编制与成本控制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执行阶段管理与监控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文化节起源及意义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文化节起源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文化节起源于对多元文化的庆祝和交流，旨在展示不同文化的特色和魅力，促进文化多样性和包容性的发展。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文化节的意义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文化节不仅是一个展示各种文化元素的平台，更是一个增进不同文化之间相互了解和尊重的机会。通过文化节，可以推动文化交流和融合，促进社会的和谐与进步。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本次文化节活动的目标是展示多元文化，促进文化交流与融合，提高公众对不同文化的认知和尊重。同时，也希望通过活动推动文化产业的发展和创新。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期望通过本次文化节活动，能够吸引大量观众参与，提升公众对多元文化的关注和兴趣。同时，也期望活动能够带动文化产业的发展，促进文化创新和创意产业的繁荣。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主要受众群体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本次文化节活动的主要受众群体包括对不同文化感兴趣的公众、文化机构、艺术家、文化产业从业者等。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受众需求与特点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受众群体对文化节活动有不同的需求和特点。例如，公众更注重活动的娱乐性和互动性，文化机构则更关注活动的学术性和专业性，艺术家则更看重活动的创意性和表现性。因此，在策划活动时需要充分考虑不同受众群体的需求和特点，提供多样化的活动内容和形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创意构思与主题设定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地域文化特色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挖掘举办地独特的文化元素，如历史、民俗、艺术等，作为创意构思的源泉。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当代社会热点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关注时下流行的文化现象和趋势，将其融入活动策划中，增加话题性和吸引力。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寻求与其他领域、行业的合作机会，打破传统思维界限，创造全新的活动体验。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创意来源及灵感激发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设计主题形象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通过视觉设计、口号宣传等手段，将主题元素具象化，形成鲜明的活动形象。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明确活动定位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根据目标受众和市场需求，确定活动的主题定位，如传统文化展示、现代文化创新等。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提炼主题元素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从地域文化、历史传承、艺术表现等方面提炼代表性元素，构建独特的活动主题。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主题设定与阐释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通过活动的策划和实施，传承和弘扬民族优秀传统文化，增强文化自信。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鼓励和支持原创性、创新性的文化表现形式，推动文化的创新和发展。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加强文化交流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搭建多元化的文化交流平台，促进不同文化之间的交流与融合，增进相互理解和尊重。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核心价值观念传递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活动内容规划与设计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组织各类文艺演出，包括舞蹈、音乐、戏剧等，展现不同文化背景下的艺术魅力。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民俗展示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通过搭建民俗展区，展示不同地区的民俗文化、传统手工艺等，让游客领略多彩的民族风情。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文化讲座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邀请专家学者举办文化讲座，深入解读文化内涵，提升活动的文化品质。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各类别活动安排（如文艺表演、民俗展示等）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68" r="25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50" r="335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根据活动内容和形式，合理安排活动时间，确保各项活动有序进行。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设计详细的活动流程，包括开场、节目表演、互动环节、闭幕式等，确保活动连贯、有趣。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时间线安排及流程设计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选择符合活动主题的场地，确保场地设施完备、交通便利。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根据活动内容和流程，合理规划场地布局，包括舞台搭建、观众席设置、展区布置等，营造浓厚的文化氛围。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场地布局规划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场地布局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资源调配与合作方协调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物力资源评估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对活动所需的场地、设施、设备、道具等物力资源进行详细评估，确保满足活动的各项需求。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根据人力物力资源评估结果，制定合理的活动预算，明确各项费用的支出计划和标准。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人员需求评估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根据文化节活动的规模和需求，评估所需的人员数量、技能和经验，包括策划、执行、宣传、安保等各个方面。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人力物力资源需求评估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合作方需求分析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明确活动所需的合作方类型和需求，如赞助商、供应商、媒体等，制定相应的寻找策略。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合作方筛选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通过多种渠道寻找潜在的合作方，并进行筛选和比较，选择最符合活动需求和预算的合作方。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洽谈与合作协议签订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与合作方进行深入的沟通和洽谈，明确双方的权利和义务，签订合作协议，确保活动的顺利进行。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合作方寻找及洽谈策略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https://d.book118.com/218026060107006036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2024-09-16T02:49:53.773</cp:lastPrinted>
  <dcterms:created xsi:type="dcterms:W3CDTF">2024-09-15T18:49:53Z</dcterms:created>
  <dcterms:modified xsi:type="dcterms:W3CDTF">2024-09-15T18:49:56Z</dcterms:modified>
</cp:coreProperties>
</file>