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B55DD-2EB5-4CDD-BE8A-ED9C7CE2C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E4F01-F703-4162-A284-420C364F1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4821C-75F9-4F15-AADA-6FBA1B68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52942-25B1-495D-88A1-329E51BD5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28D7E-F230-4915-8372-673A9EAC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7DDE6A-2673-4988-B021-E0C241AEF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8F496-9244-492B-B837-1681ACBE1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D5C17-6D6A-40DE-9779-2B8CFB31C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6F43B-6F66-453D-B5E4-3FEF9403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ABCF3-51C2-4F01-81EE-971093C6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5BE6C-C082-4BF6-A3BE-558A181DE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7075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高考生物一轮复习课件选3专题一基因工程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基因工程的基本技术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基因工程的伦理问题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高考考点解析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基因工程是指通过人工操作，将外源基因导入到受体细胞中，实现基因重组和表达，从而改变生物的遗传特性。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基因工程基于分子生物学和遗传学原理，通过改变生物体的遗传物质来改变其性状。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基因工程操作步骤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基因工程包括基因克隆、载体构建、受体细胞转化、基因表达和检测等步骤。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基因工程的起源，DNA限制性内切酶和DNA连接酶的发现为基因工程奠定了基础。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重组DNA技术的出现和应用，实现了外源基因的导入和表达。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人类基因组计划的启动，推动了基因组学和基因工程技术的发展。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基因编辑技术的发展和应用，如CRISPR-Cas9系统，为基因工程提供了更精确和高效的操作手段。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利用基因工程技术生产重组蛋白、抗体等生物药物，治疗疾病。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通过基因工程技术改良作物，提高产量、抗逆性和品质。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利用基因工程生产酶、生物材料等，促进工业生产。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利用基因工程技术处理污染物、修复生态等，保护环境。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生物制药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农业领域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工业领域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基因工程的基本技术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限制性核酸内切酶最早在细菌中被发现，它能特异性地识别DNA序列，并在特定位点切割DNA分子。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限制性核酸内切酶的发现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根据酶的来源和识别的序列不同，限制性核酸内切酶可分为多种类型，如EcoRI、BamHI等。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限制性核酸内切酶的分类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限制性核酸内切酶的主要作用是切割DNA分子，产生特定的DNA片段，为基因克隆和基因操作提供所需的片段。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限制性核酸内切酶的作用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限制性核酸内切酶在基因工程中广泛应用于DNA的克隆、鉴定、编辑和表达调控等方面。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限制性核酸内切酶的应用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限制性核酸内切酶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DNA连接酶最早在T4噬菌体中分离得到，它能将两个DNA片段连接起来。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DNA连接酶的发现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DNA连接酶的分类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DNA连接酶的作用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DNA连接酶的应用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根据酶的来源和活性不同，DNA连接酶可分为T4 DNA连接酶和T3 DNA连接酶等。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DNA连接酶的主要作用是将两个DNA片段连接起来，形成完整的DNA分子。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DNA连接酶在基因工程中广泛应用于DNA的克隆、鉴定、编辑和表达调控等方面。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DNA连接酶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载体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载体的分类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载体是基因工程中用于将外源基因导入受体细胞的工具，根据用途不同，载体可分为质粒载体和病毒载体等。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质粒载体的特点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质粒载体是一种自我复制的环状DNA分子，具有复制起点、选择标记和多克隆位点等特点。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病毒载体的特点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病毒载体是一种经过改造的病毒，能够将外源基因导入受体细胞，并实现外源基因的表达。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载体的应用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载体在基因工程中广泛应用于外源基因的导入、鉴定、表达和编辑等方面。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转化是将外源基因导入受体细胞的方法，常用的转化方法有电穿孔法、磷酸钙沉淀法和显微注射法等。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基因克隆与转化的应用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基因克隆与转化在生物技术领域中广泛应用于基因功能研究、蛋白质表达、疫苗开发等方面。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克隆基因的表达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克隆基因的表达是通过特定的启动子和终止子来实现的，这些元件能够调控基因的表达水平。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基因克隆的方法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基因克隆是通过特定的方法将外源基因导入受体细胞，并实现基因的复制和表达的过程。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基因克隆与转化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https://d.book118.com/218027075012006036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2024-09-15T05:03:08.859</cp:lastPrinted>
  <dcterms:created xsi:type="dcterms:W3CDTF">2024-09-14T21:03:08Z</dcterms:created>
  <dcterms:modified xsi:type="dcterms:W3CDTF">2024-09-14T21:03:10Z</dcterms:modified>
</cp:coreProperties>
</file>