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8AE02-11DA-44F8-BE8E-6EF74F4C4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21F686-66E9-49B0-AB93-E55251699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F99803-CCB4-465A-8534-7DCB6782C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745674-751F-4F07-B76A-5B5EA1497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7D54FD-A5A6-4DA5-8582-697CD0AF3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09D428-1137-469A-AFA5-C4BC4099A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0159E1-2C69-46E4-A69F-0420C65F6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B3DCF1-1519-4DC6-8C46-E4DC8FFE5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CB1F5F-0E6A-4716-9B3E-5CAEC273A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F3297C-D45E-4F71-A16D-7EE12565B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45241C-0913-4A59-8F14-A813F3976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803112711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文秘年度工作总结优秀范文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职业素养与能力提升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团队协作与领导力展现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遵守纪律与规章制度情况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客户服务质量与满意度评价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自我反思与未来发展规划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工作成果与业绩展示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000" r="14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精心组织公司年会及各类活动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从策划、筹备到执行，全程跟进，确保活动的顺利进行，得到了领导和同事的一致好评。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高效完成日常行政工作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包括文件整理、会议安排、来访接待等，确保公司内部运转顺畅。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积极参与并协助完成多个重要项目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在项目推进过程中，主动承担责任，与团队成员紧密合作，确保项目按时完成。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全年工作完成情况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针对领导提出的关键问题，进行深入调研和分析，提出切实可行的解决方案，并成功推动方案的实施。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成功完成领导交办的重点任务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积极参与公司决策的讨论和制定，为公司的战略发展提供了有价值的建议和支持。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协助推进公司重要决策的实施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在面对突发事件时，能够迅速反应，妥善处理，确保公司的正常运营和员工的稳定工作。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有效应对突发事件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重点任务达成情况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提出创新性工作建议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在工作中不断思考和创新，提出了多个具有创新性的工作建议，得到了领导的认可和赞赏。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高效执行力和团队协作能力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在工作中展现出高效执行力和卓越的团队协作能力，能够快速响应并完成任务，与同事保持良好的沟通和合作。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获得优秀员工称号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凭借出色的工作表现和卓越的业绩，荣获公司颁发的优秀员工称号。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个人业绩突出表现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职业素养与能力提升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熟练掌握文秘工作相关流程和规范，提高工作效率和准确性。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不断学习行业新知识，关注政策动态，提升专业素养。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通过参加培训、研讨会等活动，拓宽视野，增强业务能力。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专业知识与技能提高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906" b="490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沟通协调能力增强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积极与同事、领导、客户进行有效沟通，确保信息畅通，提高工作效率。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善于倾听他人意见，尊重他人观点，促进团队协作。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能够妥善处理各种复杂人际关系，化解矛盾纠纷，营造良好的工作氛围。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333" r="433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036" b="12036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9995" r="1999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在工作中敢于尝试新方法、新思路，寻求突破和创新。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善于发现问题、分析问题、解决问题，具备较强的独立思考能力。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能够迅速应对突发事件和紧急情况，保持冷静、果断处理。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创新思维与解决问题能力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团队协作与领导力展现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通过参加公司组织的团建活动，如户外拓展、年会演出等，与团队成员建立紧密关系，提升团队凝聚力。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团队凝聚力增强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主动与其他部门沟通，协调处理涉及多部门的工作任务，促进公司内部高效运转。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跨部门沟通协作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350" r="835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在团队会议中积极发言，分享工作心得和专业知识，提升团队整体业务水平。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分享经验和知识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积极参与团队活动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对于领导交办的各项任务，均能按时、高质量完成，体现出极强的责任心和执行力。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任务及时完成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5000" b="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主动承担责任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083" r="4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工作成果显著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917" r="10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在工作中遇到问题和困难时，能够主动承担责任，积极寻求解决方案，不推诿、不敷衍。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通过自身的努力和团队的协作，取得了显著的工作成果，得到了领导和同事的认可和赞扬。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领导交办任务完成情况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https://d.book118.com/218031127110006036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2024-09-16T03:13:14.494</cp:lastPrinted>
  <dcterms:created xsi:type="dcterms:W3CDTF">2024-09-15T19:13:14Z</dcterms:created>
  <dcterms:modified xsi:type="dcterms:W3CDTF">2024-09-15T19:13:16Z</dcterms:modified>
</cp:coreProperties>
</file>