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75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85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198C6D-04E2-4B4E-80D5-15BAF1392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66D6F-2D2D-4416-B05F-02FEAA664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8F431-79F8-4D37-9CD8-59BF398F7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43BD0D-D170-469D-9EBE-4A03BE637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CC6D7C-8E14-4FA0-9621-FE0FF4A41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6311C4-450A-49B9-B7F4-C225F8D31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EB3DDF-7D29-4685-BCB7-1542E188A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B099B8-923E-4F10-BDFB-0CB315580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38C91A-3DA0-400F-98E3-800FCBD01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3E0AE-C14C-4905-BF3B-D58C7B17D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40E7C1-0629-4DEE-BCC7-9BF46F580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6748" r:id="rId2"/>
    <p:sldLayoutId id="2147496749" r:id="rId3"/>
    <p:sldLayoutId id="2147496750" r:id="rId4"/>
    <p:sldLayoutId id="2147496751" r:id="rId5"/>
    <p:sldLayoutId id="2147496752" r:id="rId6"/>
    <p:sldLayoutId id="2147496753" r:id="rId7"/>
    <p:sldLayoutId id="2147496754" r:id="rId8"/>
    <p:sldLayoutId id="2147496755" r:id="rId9"/>
    <p:sldLayoutId id="2147496756" r:id="rId10"/>
    <p:sldLayoutId id="214749675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tags" Target="../tags/tag209.xml" /><Relationship Id="rId18" Type="http://schemas.openxmlformats.org/officeDocument/2006/relationships/tags" Target="../tags/tag210.xml" /><Relationship Id="rId19" Type="http://schemas.openxmlformats.org/officeDocument/2006/relationships/tags" Target="../tags/tag211.xml" /><Relationship Id="rId2" Type="http://schemas.openxmlformats.org/officeDocument/2006/relationships/tags" Target="../tags/tag194.xml" /><Relationship Id="rId20" Type="http://schemas.openxmlformats.org/officeDocument/2006/relationships/tags" Target="../tags/tag212.xml" /><Relationship Id="rId21" Type="http://schemas.openxmlformats.org/officeDocument/2006/relationships/tags" Target="../tags/tag213.xml" /><Relationship Id="rId22" Type="http://schemas.openxmlformats.org/officeDocument/2006/relationships/tags" Target="../tags/tag214.xml" /><Relationship Id="rId23" Type="http://schemas.openxmlformats.org/officeDocument/2006/relationships/tags" Target="../tags/tag215.xml" /><Relationship Id="rId24" Type="http://schemas.openxmlformats.org/officeDocument/2006/relationships/tags" Target="../tags/tag216.xml" /><Relationship Id="rId25" Type="http://schemas.openxmlformats.org/officeDocument/2006/relationships/tags" Target="../tags/tag217.xml" /><Relationship Id="rId26" Type="http://schemas.openxmlformats.org/officeDocument/2006/relationships/tags" Target="../tags/tag218.xml" /><Relationship Id="rId27" Type="http://schemas.openxmlformats.org/officeDocument/2006/relationships/tags" Target="../tags/tag219.xml" /><Relationship Id="rId28" Type="http://schemas.openxmlformats.org/officeDocument/2006/relationships/tags" Target="../tags/tag220.xml" /><Relationship Id="rId29" Type="http://schemas.openxmlformats.org/officeDocument/2006/relationships/tags" Target="../tags/tag221.xml" /><Relationship Id="rId3" Type="http://schemas.openxmlformats.org/officeDocument/2006/relationships/tags" Target="../tags/tag195.xml" /><Relationship Id="rId30" Type="http://schemas.openxmlformats.org/officeDocument/2006/relationships/tags" Target="../tags/tag222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14" Type="http://schemas.openxmlformats.org/officeDocument/2006/relationships/tags" Target="../tags/tag235.xml" /><Relationship Id="rId15" Type="http://schemas.openxmlformats.org/officeDocument/2006/relationships/tags" Target="../tags/tag236.xml" /><Relationship Id="rId16" Type="http://schemas.openxmlformats.org/officeDocument/2006/relationships/tags" Target="../tags/tag237.xml" /><Relationship Id="rId17" Type="http://schemas.openxmlformats.org/officeDocument/2006/relationships/tags" Target="../tags/tag238.xml" /><Relationship Id="rId18" Type="http://schemas.openxmlformats.org/officeDocument/2006/relationships/tags" Target="../tags/tag239.xml" /><Relationship Id="rId19" Type="http://schemas.openxmlformats.org/officeDocument/2006/relationships/tags" Target="../tags/tag240.xml" /><Relationship Id="rId2" Type="http://schemas.openxmlformats.org/officeDocument/2006/relationships/tags" Target="../tags/tag223.xml" /><Relationship Id="rId20" Type="http://schemas.openxmlformats.org/officeDocument/2006/relationships/tags" Target="../tags/tag241.xml" /><Relationship Id="rId21" Type="http://schemas.openxmlformats.org/officeDocument/2006/relationships/tags" Target="../tags/tag242.xml" /><Relationship Id="rId22" Type="http://schemas.openxmlformats.org/officeDocument/2006/relationships/tags" Target="../tags/tag243.xml" /><Relationship Id="rId23" Type="http://schemas.openxmlformats.org/officeDocument/2006/relationships/tags" Target="../tags/tag244.xml" /><Relationship Id="rId24" Type="http://schemas.openxmlformats.org/officeDocument/2006/relationships/tags" Target="../tags/tag245.xml" /><Relationship Id="rId25" Type="http://schemas.openxmlformats.org/officeDocument/2006/relationships/tags" Target="../tags/tag246.xml" /><Relationship Id="rId26" Type="http://schemas.openxmlformats.org/officeDocument/2006/relationships/tags" Target="../tags/tag247.xml" /><Relationship Id="rId27" Type="http://schemas.openxmlformats.org/officeDocument/2006/relationships/tags" Target="../tags/tag248.xml" /><Relationship Id="rId28" Type="http://schemas.openxmlformats.org/officeDocument/2006/relationships/tags" Target="../tags/tag249.xml" /><Relationship Id="rId29" Type="http://schemas.openxmlformats.org/officeDocument/2006/relationships/tags" Target="../tags/tag250.xml" /><Relationship Id="rId3" Type="http://schemas.openxmlformats.org/officeDocument/2006/relationships/tags" Target="../tags/tag224.xml" /><Relationship Id="rId30" Type="http://schemas.openxmlformats.org/officeDocument/2006/relationships/tags" Target="../tags/tag251.xml" /><Relationship Id="rId31" Type="http://schemas.openxmlformats.org/officeDocument/2006/relationships/tags" Target="../tags/tag252.xml" /><Relationship Id="rId32" Type="http://schemas.openxmlformats.org/officeDocument/2006/relationships/tags" Target="../tags/tag253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4.xml" /><Relationship Id="rId11" Type="http://schemas.openxmlformats.org/officeDocument/2006/relationships/tags" Target="../tags/tag275.xml" /><Relationship Id="rId12" Type="http://schemas.openxmlformats.org/officeDocument/2006/relationships/tags" Target="../tags/tag276.xml" /><Relationship Id="rId13" Type="http://schemas.openxmlformats.org/officeDocument/2006/relationships/tags" Target="../tags/tag277.xml" /><Relationship Id="rId14" Type="http://schemas.openxmlformats.org/officeDocument/2006/relationships/tags" Target="../tags/tag278.xml" /><Relationship Id="rId15" Type="http://schemas.openxmlformats.org/officeDocument/2006/relationships/tags" Target="../tags/tag279.xml" /><Relationship Id="rId16" Type="http://schemas.openxmlformats.org/officeDocument/2006/relationships/tags" Target="../tags/tag280.xml" /><Relationship Id="rId17" Type="http://schemas.openxmlformats.org/officeDocument/2006/relationships/tags" Target="../tags/tag281.xml" /><Relationship Id="rId2" Type="http://schemas.openxmlformats.org/officeDocument/2006/relationships/tags" Target="../tags/tag266.xml" /><Relationship Id="rId3" Type="http://schemas.openxmlformats.org/officeDocument/2006/relationships/tags" Target="../tags/tag267.xml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tags" Target="../tags/tag270.xml" /><Relationship Id="rId7" Type="http://schemas.openxmlformats.org/officeDocument/2006/relationships/tags" Target="../tags/tag271.xml" /><Relationship Id="rId8" Type="http://schemas.openxmlformats.org/officeDocument/2006/relationships/tags" Target="../tags/tag272.xml" /><Relationship Id="rId9" Type="http://schemas.openxmlformats.org/officeDocument/2006/relationships/tags" Target="../tags/tag27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3202302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高中英语必修1第一单元课文-friendsh课件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课件封面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课件目录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课文讲解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练习部分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总结部分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课件封面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31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标题：高中英语必修1第一单元课文-friendsh课件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背景图片：选择一张与友谊相关的图片，如两个朋友手牵手或拥抱的照片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标题字体：选择清晰易读的字体，如微软雅黑或黑体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标题颜色：选择与背景图片颜色搭配的颜色，以增加视觉效果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制作人</a:t>
            </a:r>
            <a:endParaRPr lang="zh-CN" altLang="en-US"/>
          </a:p>
        </p:txBody>
      </p:sp>
      <p:sp>
        <p:nvSpPr>
          <p:cNvPr id="104935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制作时间：XXXX年XX月XX日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姓名：XXX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单位：XXX学校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制作目的：辅助高中英语必修1第一单元课文-friendsh的教学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制作日期</a:t>
            </a:r>
            <a:endParaRPr lang="zh-CN" altLang="en-US"/>
          </a:p>
        </p:txBody>
      </p:sp>
      <p:sp>
        <p:nvSpPr>
          <p:cNvPr id="104942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2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3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制作背景：为了配合高中英语必修1第一单元课文-friendsh的教学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3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制作目的：提高学生的学习兴趣和效果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4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制作时间：XXXX年XX月XX日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4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制作团队：XXX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课件目录</a:t>
            </a:r>
            <a:endParaRPr lang="zh-CN" altLang="en-US"/>
          </a:p>
        </p:txBody>
      </p:sp>
      <p:sp>
        <p:nvSpPr>
          <p:cNvPr id="10494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5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课程目标</a:t>
            </a:r>
            <a:endParaRPr lang="zh-CN" altLang="en-US"/>
          </a:p>
        </p:txBody>
      </p:sp>
      <p:sp>
        <p:nvSpPr>
          <p:cNvPr id="104959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9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9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9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9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0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0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0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0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0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1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1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1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2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2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2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2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掌握本单元的重点词汇和短语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提高阅读理解和写作能力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了解并掌握本单元的主题和内容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理解并运用本单元的主要句型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重点词汇</a:t>
            </a:r>
            <a:endParaRPr lang="zh-CN" altLang="en-US"/>
          </a:p>
        </p:txBody>
      </p:sp>
      <p:cxnSp>
        <p:nvCxnSpPr>
          <p:cNvPr id="3145743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38912" y="2534372"/>
            <a:ext cx="3046" cy="115012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20275" y="3760035"/>
            <a:ext cx="609" cy="329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480316" y="3214822"/>
            <a:ext cx="3655" cy="5050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65942" y="3699726"/>
            <a:ext cx="1828" cy="14114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6846" y="2363194"/>
            <a:ext cx="3655" cy="12780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8461" y="3745415"/>
            <a:ext cx="0" cy="53729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49111" y="3388437"/>
            <a:ext cx="3655" cy="256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826209" y="3699726"/>
            <a:ext cx="3655" cy="107458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9" name="直接连接符 32"/>
          <p:cNvCxnSpPr/>
          <p:nvPr>
            <p:custDataLst>
              <p:tags r:id="rId10"/>
            </p:custDataLst>
          </p:nvPr>
        </p:nvCxnSpPr>
        <p:spPr>
          <a:xfrm>
            <a:off x="2892951" y="2750021"/>
            <a:ext cx="609" cy="89488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1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58475" y="3719829"/>
            <a:ext cx="609" cy="1766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668" name="正文"/>
          <p:cNvSpPr txBox="1"/>
          <p:nvPr>
            <p:custDataLst>
              <p:tags r:id="rId12"/>
            </p:custDataLst>
          </p:nvPr>
        </p:nvSpPr>
        <p:spPr>
          <a:xfrm>
            <a:off x="2029749" y="180092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greet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正文"/>
          <p:cNvSpPr txBox="1"/>
          <p:nvPr>
            <p:custDataLst>
              <p:tags r:id="rId13"/>
            </p:custDataLst>
          </p:nvPr>
        </p:nvSpPr>
        <p:spPr>
          <a:xfrm>
            <a:off x="3887736" y="2440559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like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2" name="正文"/>
          <p:cNvSpPr txBox="1"/>
          <p:nvPr>
            <p:custDataLst>
              <p:tags r:id="rId14"/>
            </p:custDataLst>
          </p:nvPr>
        </p:nvSpPr>
        <p:spPr>
          <a:xfrm>
            <a:off x="5755470" y="1418361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dislike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4" name="正文"/>
          <p:cNvSpPr txBox="1"/>
          <p:nvPr>
            <p:custDataLst>
              <p:tags r:id="rId15"/>
            </p:custDataLst>
          </p:nvPr>
        </p:nvSpPr>
        <p:spPr>
          <a:xfrm>
            <a:off x="7618941" y="225963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jealous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6" name="正文"/>
          <p:cNvSpPr txBox="1"/>
          <p:nvPr>
            <p:custDataLst>
              <p:tags r:id="rId16"/>
            </p:custDataLst>
          </p:nvPr>
        </p:nvSpPr>
        <p:spPr>
          <a:xfrm>
            <a:off x="9476928" y="1587712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appreciate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8" name="正文"/>
          <p:cNvSpPr txBox="1"/>
          <p:nvPr>
            <p:custDataLst>
              <p:tags r:id="rId17"/>
            </p:custDataLst>
          </p:nvPr>
        </p:nvSpPr>
        <p:spPr>
          <a:xfrm>
            <a:off x="1095272" y="4148080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friendship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0" name="正文"/>
          <p:cNvSpPr txBox="1"/>
          <p:nvPr>
            <p:custDataLst>
              <p:tags r:id="rId18"/>
            </p:custDataLst>
          </p:nvPr>
        </p:nvSpPr>
        <p:spPr>
          <a:xfrm>
            <a:off x="2964834" y="5011283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introduce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2" name="正文"/>
          <p:cNvSpPr txBox="1"/>
          <p:nvPr>
            <p:custDataLst>
              <p:tags r:id="rId19"/>
            </p:custDataLst>
          </p:nvPr>
        </p:nvSpPr>
        <p:spPr>
          <a:xfrm>
            <a:off x="4825258" y="4511149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love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4" name="正文"/>
          <p:cNvSpPr txBox="1"/>
          <p:nvPr>
            <p:custDataLst>
              <p:tags r:id="rId20"/>
            </p:custDataLst>
          </p:nvPr>
        </p:nvSpPr>
        <p:spPr>
          <a:xfrm>
            <a:off x="6703349" y="5341456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envy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6" name="正文"/>
          <p:cNvSpPr txBox="1"/>
          <p:nvPr>
            <p:custDataLst>
              <p:tags r:id="rId21"/>
            </p:custDataLst>
          </p:nvPr>
        </p:nvSpPr>
        <p:spPr>
          <a:xfrm>
            <a:off x="8557072" y="4329005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respect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63" name="直接箭头连接符 183"/>
          <p:cNvCxnSpPr/>
          <p:nvPr>
            <p:custDataLst>
              <p:tags r:id="rId22"/>
            </p:custDataLst>
          </p:nvPr>
        </p:nvCxnSpPr>
        <p:spPr>
          <a:xfrm>
            <a:off x="838200" y="3702772"/>
            <a:ext cx="1051620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688" name="椭圆 23"/>
          <p:cNvSpPr/>
          <p:nvPr>
            <p:custDataLst>
              <p:tags r:id="rId23"/>
            </p:custDataLst>
          </p:nvPr>
        </p:nvSpPr>
        <p:spPr>
          <a:xfrm flipV="1">
            <a:off x="10276167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690" name="椭圆 21"/>
          <p:cNvSpPr/>
          <p:nvPr>
            <p:custDataLst>
              <p:tags r:id="rId24"/>
            </p:custDataLst>
          </p:nvPr>
        </p:nvSpPr>
        <p:spPr>
          <a:xfrm flipV="1">
            <a:off x="75025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692" name="椭圆 22"/>
          <p:cNvSpPr/>
          <p:nvPr>
            <p:custDataLst>
              <p:tags r:id="rId25"/>
            </p:custDataLst>
          </p:nvPr>
        </p:nvSpPr>
        <p:spPr>
          <a:xfrm flipV="1">
            <a:off x="9356311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694" name="椭圆 20"/>
          <p:cNvSpPr/>
          <p:nvPr>
            <p:custDataLst>
              <p:tags r:id="rId26"/>
            </p:custDataLst>
          </p:nvPr>
        </p:nvSpPr>
        <p:spPr>
          <a:xfrm flipV="1">
            <a:off x="841818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696" name="椭圆 13"/>
          <p:cNvSpPr/>
          <p:nvPr>
            <p:custDataLst>
              <p:tags r:id="rId27"/>
            </p:custDataLst>
          </p:nvPr>
        </p:nvSpPr>
        <p:spPr>
          <a:xfrm flipV="1">
            <a:off x="655471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698" name="椭圆 14"/>
          <p:cNvSpPr/>
          <p:nvPr>
            <p:custDataLst>
              <p:tags r:id="rId28"/>
            </p:custDataLst>
          </p:nvPr>
        </p:nvSpPr>
        <p:spPr>
          <a:xfrm flipV="1">
            <a:off x="562449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700" name="椭圆 15"/>
          <p:cNvSpPr/>
          <p:nvPr>
            <p:custDataLst>
              <p:tags r:id="rId29"/>
            </p:custDataLst>
          </p:nvPr>
        </p:nvSpPr>
        <p:spPr>
          <a:xfrm flipV="1">
            <a:off x="4686975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702" name="椭圆 17"/>
          <p:cNvSpPr/>
          <p:nvPr>
            <p:custDataLst>
              <p:tags r:id="rId30"/>
            </p:custDataLst>
          </p:nvPr>
        </p:nvSpPr>
        <p:spPr>
          <a:xfrm flipV="1">
            <a:off x="3764073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704" name="椭圆 18"/>
          <p:cNvSpPr/>
          <p:nvPr>
            <p:custDataLst>
              <p:tags r:id="rId31"/>
            </p:custDataLst>
          </p:nvPr>
        </p:nvSpPr>
        <p:spPr>
          <a:xfrm flipV="1">
            <a:off x="28289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706" name="椭圆 19"/>
          <p:cNvSpPr/>
          <p:nvPr>
            <p:custDataLst>
              <p:tags r:id="rId32"/>
            </p:custDataLst>
          </p:nvPr>
        </p:nvSpPr>
        <p:spPr>
          <a:xfrm flipV="1">
            <a:off x="1894512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7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重点短语</a:t>
            </a:r>
            <a:endParaRPr lang="zh-CN" altLang="en-US"/>
          </a:p>
        </p:txBody>
      </p:sp>
      <p:sp>
        <p:nvSpPr>
          <p:cNvPr id="104974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掌握本单元的重点短语和句型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了解这些短语和句型的用法和搭配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通过例句和练习加深对这些短语和句型的理解和记忆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能够在实际情境中运用这些短语和句型进行交流和表达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7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语法知识</a:t>
            </a:r>
            <a:endParaRPr lang="zh-CN" altLang="en-US"/>
          </a:p>
        </p:txBody>
      </p:sp>
      <p:sp>
        <p:nvSpPr>
          <p:cNvPr id="104980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0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0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0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疑问句：一般疑问句、特殊疑问句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1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1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1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动词时态：一般现在时、现在进行时、一般将来时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1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2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2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情态动词：can、may、must等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2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2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祈使句：肯定祈使句、否定祈使句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/>
        <p:cNvGrpSpPr/>
        <p:nvPr/>
      </p:nvGrpSpPr>
      <p:grpSpPr>
        <a:xfrm>
          <a:off x="0" y="0"/>
          <a:ext cx="0" cy="0"/>
        </a:xfrm>
      </p:grpSpPr>
      <p:sp>
        <p:nvSpPr>
          <p:cNvPr id="10498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课文讲解</a:t>
            </a:r>
            <a:endParaRPr lang="zh-CN" altLang="en-US"/>
          </a:p>
        </p:txBody>
      </p:sp>
      <p:sp>
        <p:nvSpPr>
          <p:cNvPr id="10498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https://d.book118.com/218032023021006023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19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ORE_SCHEMECOLOR_INDEX" val="5"/>
  <p:tag name="KSO_WM_UNIT_TYPE" val="m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ORE_SCHEMECOLOR_INDEX" val="5"/>
  <p:tag name="KSO_WM_UNIT_TYPE" val="m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ORE_SCHEMECOLOR_INDEX" val="5"/>
  <p:tag name="KSO_WM_UNIT_TYPE" val="m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ORE_SCHEMECOLOR_INDEX" val="5"/>
  <p:tag name="KSO_WM_UNIT_TYPE" val="m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ORE_SCHEMECOLOR_INDEX" val="5"/>
  <p:tag name="KSO_WM_UNIT_TYPE" val="m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ORE_SCHEMECOLOR_INDEX" val="5"/>
  <p:tag name="KSO_WM_UNIT_TYPE" val="m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ORE_SCHEMECOLOR_INDEX" val="5"/>
  <p:tag name="KSO_WM_UNIT_TYPE" val="m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ORE_SCHEMECOLOR_INDEX" val="5"/>
  <p:tag name="KSO_WM_UNIT_TYPE" val="m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ORE_SCHEMECOLOR_INDEX" val="5"/>
  <p:tag name="KSO_WM_UNIT_TYPE" val="m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ORE_SCHEMECOLOR_INDEX" val="5"/>
  <p:tag name="KSO_WM_UNIT_TYPE" val="m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TYPE" val="m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2"/>
  <p:tag name="KSO_WM_UNIT_INDEX" val="1_10_2"/>
  <p:tag name="KSO_WM_UNIT_LAYERLEVEL" val="1_1_1"/>
  <p:tag name="KSO_WM_UNIT_LINE_FORE_SCHEMECOLOR_INDEX" val="5"/>
  <p:tag name="KSO_WM_UNIT_TYPE" val="m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2"/>
  <p:tag name="KSO_WM_UNIT_INDEX" val="1_7_2"/>
  <p:tag name="KSO_WM_UNIT_LAYERLEVEL" val="1_1_1"/>
  <p:tag name="KSO_WM_UNIT_LINE_FORE_SCHEMECOLOR_INDEX" val="5"/>
  <p:tag name="KSO_WM_UNIT_TYPE" val="m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2"/>
  <p:tag name="KSO_WM_UNIT_INDEX" val="1_9_2"/>
  <p:tag name="KSO_WM_UNIT_LAYERLEVEL" val="1_1_1"/>
  <p:tag name="KSO_WM_UNIT_LINE_FORE_SCHEMECOLOR_INDEX" val="5"/>
  <p:tag name="KSO_WM_UNIT_TYPE" val="m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2"/>
  <p:tag name="KSO_WM_UNIT_INDEX" val="1_8_2"/>
  <p:tag name="KSO_WM_UNIT_LAYERLEVEL" val="1_1_1"/>
  <p:tag name="KSO_WM_UNIT_LINE_FORE_SCHEMECOLOR_INDEX" val="5"/>
  <p:tag name="KSO_WM_UNIT_TYPE" val="m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2"/>
  <p:tag name="KSO_WM_UNIT_INDEX" val="1_6_2"/>
  <p:tag name="KSO_WM_UNIT_LAYERLEVEL" val="1_1_1"/>
  <p:tag name="KSO_WM_UNIT_LINE_FORE_SCHEMECOLOR_INDEX" val="5"/>
  <p:tag name="KSO_WM_UNIT_TYPE" val="m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2"/>
  <p:tag name="KSO_WM_UNIT_INDEX" val="1_5_2"/>
  <p:tag name="KSO_WM_UNIT_LAYERLEVEL" val="1_1_1"/>
  <p:tag name="KSO_WM_UNIT_LINE_FORE_SCHEMECOLOR_INDEX" val="5"/>
  <p:tag name="KSO_WM_UNIT_TYPE" val="m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2"/>
  <p:tag name="KSO_WM_UNIT_INDEX" val="1_4_2"/>
  <p:tag name="KSO_WM_UNIT_LAYERLEVEL" val="1_1_1"/>
  <p:tag name="KSO_WM_UNIT_LINE_FORE_SCHEMECOLOR_INDEX" val="5"/>
  <p:tag name="KSO_WM_UNIT_TYPE" val="m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2"/>
  <p:tag name="KSO_WM_UNIT_INDEX" val="1_3_2"/>
  <p:tag name="KSO_WM_UNIT_LAYERLEVEL" val="1_1_1"/>
  <p:tag name="KSO_WM_UNIT_LINE_FORE_SCHEMECOLOR_INDEX" val="5"/>
  <p:tag name="KSO_WM_UNIT_TYPE" val="m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2"/>
  <p:tag name="KSO_WM_UNIT_INDEX" val="1_2_2"/>
  <p:tag name="KSO_WM_UNIT_LAYERLEVEL" val="1_1_1"/>
  <p:tag name="KSO_WM_UNIT_LINE_FORE_SCHEMECOLOR_INDEX" val="5"/>
  <p:tag name="KSO_WM_UNIT_TYPE" val="m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2"/>
  <p:tag name="KSO_WM_UNIT_INDEX" val="1_1_2"/>
  <p:tag name="KSO_WM_UNIT_LAYERLEVEL" val="1_1_1"/>
  <p:tag name="KSO_WM_UNIT_LINE_FORE_SCHEMECOLOR_INDEX" val="5"/>
  <p:tag name="KSO_WM_UNIT_TYPE" val="m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84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8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Office Theme</vt:lpstr>
      <vt:lpstr>高中英语必修1第一单元课文-friendsh课件</vt:lpstr>
      <vt:lpstr>目录</vt:lpstr>
      <vt:lpstr>单击此处添加章节标题</vt:lpstr>
      <vt:lpstr>课件封面</vt:lpstr>
      <vt:lpstr>PowerPoint Presentation</vt:lpstr>
      <vt:lpstr>标题</vt:lpstr>
      <vt:lpstr>制作人</vt:lpstr>
      <vt:lpstr>制作日期</vt:lpstr>
      <vt:lpstr>课件目录</vt:lpstr>
      <vt:lpstr>PowerPoint Presentation</vt:lpstr>
      <vt:lpstr>课程目标</vt:lpstr>
      <vt:lpstr>重点词汇</vt:lpstr>
      <vt:lpstr>重点短语</vt:lpstr>
      <vt:lpstr>语法知识</vt:lpstr>
      <vt:lpstr>课文讲解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2024-08-29T13:29:43.386</cp:lastPrinted>
  <dcterms:created xsi:type="dcterms:W3CDTF">2024-08-29T05:29:43Z</dcterms:created>
  <dcterms:modified xsi:type="dcterms:W3CDTF">2024-08-29T05:29:45Z</dcterms:modified>
</cp:coreProperties>
</file>