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91974-2095-4002-A49A-C60056FC7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B05AB-9340-4FAD-87AE-DE7E42A82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B78AA-C017-4FF3-A128-4147B2F4E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56A98-6E22-406F-8A47-3748FCBB7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3DDB1B-D4C0-4591-AE11-66739280F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D2FD32-43D2-4B7D-A816-C99B2D879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29DF72-23F9-4882-B5A2-DF15F7566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1C3174-9408-4766-9412-38577AAA4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CABCF8-B9C9-458A-802A-AEA55C3FA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A3E1F-8A77-4117-B5E6-D939911E5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CBF74-93AF-41D5-B503-9585AC608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32055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家具和家居用品零售商竞争优势培训方案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渠道拓展与合作模式创新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组织架构调整和团队建设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市场分析与定位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家具和家居用品市场在过去几年中保持稳定增长，预计未来几年将持续扩大。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消费者对家居环境的舒适度和美观度要求越来越高，对个性化、环保、智能化的家居产品需求增加。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随着互联网技术的发展，线上销售渠道逐渐成为家具和家居用品销售的重要渠道，线上线下融合成为行业趋势。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渠道变革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以年轻人和中年人为主，他们注重家居生活的品质和舒适度。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目标客户群体通常具有一定的经济实力，愿意为高品质的家居产品买单。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主要集中在大中城市及其周边地区，这些地区的消费者更注重家居生活的品质。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分析主要竞争对手的产品线、价格策略、销售渠道、营销策略等。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通过深入了解消费者需求和竞争对手情况，制定差异化的产品策略、价格策略、销售渠道策略和营销策略，以形成独特的竞争优势。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竞争对手分析与差异化策略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差异化策略制定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竞争对手概况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明确品牌的核心价值和目标消费者群体，确立品牌在家居用品市场的定位。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包括品牌名称、标志、视觉识别系统、广告语等的设计，以塑造独特且易于识别的品牌形象。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品牌形象设计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通过广告、公关、社交媒体等多种渠道进行品牌传播，提高品牌知名度和美誉度。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品牌传播策略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品牌形象塑造与传播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产品策略与优化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产品线规划及拓展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多元化产品线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提供涵盖不同风格、材质、功能和价格的家具和家居用品，以满足不同消费者的多样化需求。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持续关注行业动态和市场趋势，及时调整产品线，引入新颖、时尚、实用的产品。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定制化产品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根据消费者需求，提供定制化的家具和家居用品，如定制尺寸、颜色、材质等。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精细化生产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采用先进的生产工艺和设备，提高产品的精度和一致性。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严格选材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选用高质量的原材料和配件，确保产品的耐用性和安全性。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质量检测与监控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建立完善的质量检测体系，对产品进行全方位、多环节的质量监控，确保产品质量符合标准。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产品质量控制与提升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量身定制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根据消费者的具体需求，提供量身定制的家具和家居用品，包括尺寸、颜色、材质等方面的定制。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安装与售后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提供专业的安装和售后服务，确保消费者在使用过程中享受到完美的产品体验。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设计咨询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提供专业的设计咨询服务，根据消费者的需求和空间特点，提供个性化的家具和家居用品搭配建议。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716" r="871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定制化服务满足个性化需求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环保材料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绿色包装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环保认证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环保理念在产品中的体现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优先选择可再生、可回收、低污染的环保材料，减少对环境的影响。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优化产品设计，降低能耗和排放，提高产品的环保性能。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采用环保的包装材料和设计，减少包装废弃物对环境的污染。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积极申请国内外环保认证，证明产品的环保品质和企业对环保的承诺。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供应链管理优化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制定全面的供应商选择标准，包括价格、质量、交货期、服务等关键要素。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供应商选择策略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建立定期评估供应商绩效的体系，确保供应商持续满足业务需求。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积极发展与供应商的长期合作关系，提高采购稳定性和效率。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供应商选择与评估标准建立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采购成本分析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深入了解产品成本构成，识别降低成本的机会。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谈判技巧提升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培训采购人员掌握有效的谈判技巧，提高采购议价能力。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合同管理规范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建立完善的合同管理制度，确保采购合同条款明确、合理。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采购成本控制及谈判技巧培训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制定合理的库存水平，避免积压和缺货现象。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提高物流配送效率，减少运输时间和成本。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引入先进的库存和物流管理信息系统，实现实时数据监控和智能决策支持。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信息化管理系统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库存管理及物流配送效率提升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https://d.book118.com/218032055007006036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2024-09-15T03:44:29.829</cp:lastPrinted>
  <dcterms:created xsi:type="dcterms:W3CDTF">2024-09-14T19:44:29Z</dcterms:created>
  <dcterms:modified xsi:type="dcterms:W3CDTF">2024-09-14T19:44:32Z</dcterms:modified>
</cp:coreProperties>
</file>