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5C85F-7254-485D-981A-833D690E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3802-3580-4BF7-8C7F-7EA9E76C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60CCC-AEEB-4E15-A057-8382DB2E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F27BD-F078-42BC-9DF1-E335DC55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D87F0-E165-45DD-92DC-C9C4D4FD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1F5BA-BF57-4544-B3E6-F98D24D5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3ECBC-99BC-4192-AA5B-1F3C8263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C5FD8-3548-4772-B3BE-A82B84FA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D218D-85A4-46F8-A1F8-0D89340C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30E3C-2864-4486-A1B9-F41731DB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4EEA5-D4F0-4DE2-943C-C83F1DD0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2116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护理管理ppt课件计划职能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护理管理的计划职能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护理管理组织职能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护理管理指挥职能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护理管理控制职能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护理管理创新与发展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PPT课件是一种演示文稿软件，可以用来制作各种演示材料，包括幻灯片、讲义、图表等，是教学和培训中常用的工具。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护理管理是医院管理的重要组成部分，主要涉及护理工作的组织、计划、协调、控制和监督等方面。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计划职能是护理管理中的一项基本职能，主要涉及制定、执行和评估护理工作计划，以确保护理工作的顺利开展和实现预期目标。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通过科学的管理方法和手段，可以规范护理工作流程，提高护理服务质量，保障患者的安全和健康。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有效的护理管理可以优化护理资源配置，提高护理工作效率，降低医疗成本，为医院创造更大的经济效益和社会效益。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护理管理水平的提升可以推动护理学科的进步和发展，培养更多的高素质护理人才，增强护理行业的整体实力和竞争力。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护理管理的计划职能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制定长期护理计划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根据医院或机构的整体战略目标，制定护理部门的长期发展规划，明确护理工作的方向和重点。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制定短期护理计划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根据长期护理计划，制定具体的短期护理工作计划，包括每日、每周、每月的工作安排，确保工作有序进行。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制定紧急护理计划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针对可能发生的紧急情况，制定相应的应急护理计划，包括人员调配、物资准备、流程优化等，确保紧急情况下能够迅速响应。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分解具体护理目标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将总体护理目标分解为具体可行的子目标，如提高某病种治愈率、提高护士操作技能等，以便于实施和考核。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制定目标实施方案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针对具体护理目标，制定相应的实施方案，包括具体的措施、时间节点、责任人等，确保目标得以实现。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确定总体护理目标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根据医院或机构的战略目标和护理部门的实际情况，制定明确的总体护理目标，如提高患者满意度、降低并发症发生率等。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根据护理工作计划和目标，合理配置护士人数、工作时间和工作量，确保工作的高效运转。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物资资源分配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财政资源分配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004" r="290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根据实际需要，合理分配护理所需的药品、器材、设备等物资资源，确保物资充足且不浪费。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根据医院或机构的预算安排，合理分配护理部门的经费，确保各项工作的正常开展。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分配护理资源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护理管理组织职能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描述组织结构的类型，如直线型、职能型、矩阵型等，以及各种类型的特点和适用场景。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阐述组织结构设计的基本原则，如目标一致性、分工与协作、统一指挥等。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说明如何根据护理业务需求、规模和外部环境的变化进行组织结构的调整和优化。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分析如何根据组织结构和岗位需求进行人员配备，包括招聘、选拔、配置等环节。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说明如何制定培训计划，开展培训工作，提升护理人员的专业知识和技能。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介绍如何制定绩效考核标准，实施绩效管理，激励护理人员的工作积极性和创造力。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72" r="847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强调跨部门之间的协作配合，共同完成护理任务和目标。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分析如何优化护理工作流程，提高工作效率和质量。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护理信息管理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介绍如何利用信息技术手段进行护理信息管理，实现信息共享和协同工作。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https://d.book118.com/218032116010006045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2024-09-25T10:37:06.668</cp:lastPrinted>
  <dcterms:created xsi:type="dcterms:W3CDTF">2024-09-25T02:37:06Z</dcterms:created>
  <dcterms:modified xsi:type="dcterms:W3CDTF">2024-09-25T02:37:08Z</dcterms:modified>
</cp:coreProperties>
</file>