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66C06-DF68-4B88-955C-E7BB73590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EFC6A-196E-4FD4-997B-274E7DB5B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8B8E63-5CC5-4B67-91F8-0F6ADB09B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EA1CE0-20A2-440A-824D-94248EC79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C371AB-CE92-447E-8C90-6094CAFD5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89C7B6-62FC-4F6C-BDD1-6349C8AAC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C31EC5-4553-4428-9248-9514B4A11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C15654-E43D-41C5-AD00-9E2EFB960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5F1877-B1C8-42C3-90B3-1C8FBE052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8A0A6-2AF0-4626-9973-5C80AB9B2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DDCCD-90CA-4CB9-A8E0-609662B92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03307303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养老理财规划方案设计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养老理财规划概述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养老理财需求分析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养老理财产品选择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养老理财方案设计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养老理财风险控制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养老理财规划案例分析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养老理财规划概述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养老理财规划的定义</a:t>
            </a:r>
          </a:p>
        </p:txBody>
      </p:sp>
      <p:sp>
        <p:nvSpPr>
          <p:cNvPr id="29" name="Freeform 29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养老理财规划是指个人或家庭在退休前及退休后进行财务规划，以确保经济安全和满足养老生活需求的过程。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养老理财规划的目标是在退休后保持经济独立，避免财务困境，并确保生活质量。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养老理财规划需要综合考虑多种因素，包括个人或家庭的收入、支出、资产、负债等，以及退休后的生活需求和预期。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养老理财规划的重要性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随着人口老龄化的加剧，养老问题已成为社会关注的焦点。养老理财规划是解决养老问题的重要手段之一，能够为个人或家庭提供经济保障，减轻社会负担。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通过合理的养老理财规划，个人或家庭可以更好地应对通货膨胀、利率变化等风险，确保资产保值增值，满足养老生活需求。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养老理财规划有助于提高个人或家庭的财务管理能力，培养健康、科学的消费观念和投资理念。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评估个人或家庭财务状况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制定养老理财计划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确定养老生活目标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执行与调整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养老理财规划的步骤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对当前及未来的收入、支出、资产、负债等财务状况进行全面评估。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根据个人或家庭实际情况及预期，制定合理的养老生活目标，包括生活品质、医疗保健、休闲娱乐等方面的需求。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根据评估结果及养老生活目标，制定相应的养老理财计划，包括投资组合、保险保障、退休金安排等方面的策略。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按照制定的养老理财计划执行，并根据实际情况及时调整，以确保实现养老生活目标。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退休金收入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投资收益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其他收入来源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814" b="6814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389" r="3389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882" b="5882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收入需求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根据个人退休前的工资水平、工作年限等因素，合理估算退休后的收入水平。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通过投资股票、基金、债券等金融产品，获取一定的投资回报，满足养老收入需求。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包括房租、遗产等其他合法收入，提高养老收入水平。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基本生活费用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包括食品、住房、交通等基本生活开支，是养老支出的重要组成部分。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医疗保健支出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随着年龄的增长，医疗保健支出也会相应增加，需要提前规划。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休闲娱乐支出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为了提高生活质量，老年人也需要一定的休闲娱乐支出，如旅游、健身等。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支出需求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34" b="1193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对于风险承受能力较低的老年人，应选择风险较低的投资产品，如储蓄、国债等。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对于风险承受能力较高的老年人，可以适当投资股票、基金等风险较高的产品。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风险承受能力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高风险承受能力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低风险承受能力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保守型投资偏好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对于偏好保守的老年人，应选择较为稳健的投资产品，如储蓄、债券等。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积极型投资偏好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对于偏好积极的老年人，可以投资股票、基金等具有较高收益潜力的产品。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投资偏好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养老理财产品选择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安全可靠，收益稳定，适合养老理财的长期投资。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储蓄存款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适合短期资金需求，收益相对较低，但风险也较低。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定期存款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方便随时存取，但收益较低，适合短期资金需求。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活期存款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储蓄存款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698" b="6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养老保险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养老保险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提供养老保障，收益稳定，适合长期投资。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传统养老保险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提供固定养老金，保障水平较高，但收益较低。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投资连结保险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将保险与投资相结合，收益较高，但风险也较高。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收益稳定，适合养老理财的长期投资。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银行理财产品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本金安全，收益稳定，适合风险承受能力较低的投资者。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保本型理财产品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收益较高，但风险也较高，适合风险承受能力较高的投资者。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非保本型理财产品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银行理财产品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https://d.book118.com/218033073035006035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2024-09-13T23:51:51.418</cp:lastPrinted>
  <dcterms:created xsi:type="dcterms:W3CDTF">2024-09-13T15:51:51Z</dcterms:created>
  <dcterms:modified xsi:type="dcterms:W3CDTF">2024-09-13T15:51:53Z</dcterms:modified>
</cp:coreProperties>
</file>