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5666DA-7B08-47EB-825A-028654823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8E5EE-4DB6-4FA8-BD0C-1206F994A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7F9712-072F-46E1-8987-99F08B25E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355A90-A9BC-4516-A52E-05C0EF69A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35DDB7-F527-4430-8005-E285287904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A9ADBC-670A-4323-89CC-9C5F2AD2B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9EF033-0C83-474A-A17B-8F48509847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C4630E-0DFF-48FB-84AB-1A9BBAB96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4E86D1-2A3D-4F3B-A2A0-23F036093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22C062-3B7F-4258-AEBE-DDBA1306D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4C352C-B46B-4DAB-92D1-228E3D87F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34072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中乐器制造业的政策法规与行业监管</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中乐器制造业政策法规概览
 影响中乐器制造业的政策法规
 中乐器制造业行业监管体系
 行业监管部门职责与分工
 中乐器制造业行业监管制度
 监管政策对中乐器制造业的影响
 中乐器制造业行业监管的挑战
 行业监管政策的未来发展方向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中乐器制造业政策法规概览</a:t>
            </a:r>
          </a:p>
        </p:txBody>
      </p:sp>
      <p:sp>
        <p:nvSpPr>
          <p:cNvPr id="3" name="Subtitle 2"/>
          <p:cNvSpPr>
            <a:spLocks noGrp="1"/>
          </p:cNvSpPr>
          <p:nvPr>
            <p:ph type="subTitle" idx="1"/>
          </p:nvPr>
        </p:nvSpPr>
        <p:spPr/>
        <p:txBody>
          <a:bodyPr/>
          <a:lstStyle/>
          <a:p>
            <a:r>
              <a:t>中乐器制造业的政策法规与行业监管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中乐器制造业政策法规概览</a:t>
            </a:r>
          </a:p>
        </p:txBody>
      </p:sp>
      <p:sp>
        <p:nvSpPr>
          <p:cNvPr id="3" name="Text Placeholder 2"/>
          <p:cNvSpPr>
            <a:spLocks noGrp="1"/>
          </p:cNvSpPr>
          <p:nvPr>
            <p:ph type="body" idx="1"/>
          </p:nvPr>
        </p:nvSpPr>
        <p:spPr/>
        <p:txBody>
          <a:bodyPr/>
          <a:lstStyle/>
          <a:p>
            <a:r>
              <a:t>中乐器产业发展政策</a:t>
            </a:r>
          </a:p>
        </p:txBody>
      </p:sp>
      <p:sp>
        <p:nvSpPr>
          <p:cNvPr id="4" name="Content Placeholder 3"/>
          <p:cNvSpPr>
            <a:spLocks noGrp="1"/>
          </p:cNvSpPr>
          <p:nvPr>
            <p:ph sz="half" idx="2"/>
          </p:nvPr>
        </p:nvSpPr>
        <p:spPr/>
        <p:txBody>
          <a:bodyPr/>
          <a:lstStyle/>
          <a:p>
            <a:r>
              <a:t>1. 扶持中乐器制造业发展，鼓励企业不断提高创新能力、产品质量和服务水平，提升中乐器行业的整体竞争力。</a:t>
            </a:r>
          </a:p>
          <a:p>
            <a:r>
              <a:t>2. 推动中乐器制造业与文化旅游、教育、科技等领域的融合发展，探索新的产业增长点和盈利模式。</a:t>
            </a:r>
          </a:p>
          <a:p>
            <a:r>
              <a:t>3. 规范中乐器产业秩序，加强知识产权保护，维护公平竞争市场环境，促进行业健康有序发展。</a:t>
            </a:r>
          </a:p>
        </p:txBody>
      </p:sp>
      <p:sp>
        <p:nvSpPr>
          <p:cNvPr id="5" name="Text Placeholder 4"/>
          <p:cNvSpPr>
            <a:spLocks noGrp="1"/>
          </p:cNvSpPr>
          <p:nvPr>
            <p:ph type="body" idx="3"/>
          </p:nvPr>
        </p:nvSpPr>
        <p:spPr/>
        <p:txBody>
          <a:bodyPr/>
          <a:lstStyle/>
          <a:p>
            <a:r>
              <a:t>中乐器制造业监管政策</a:t>
            </a:r>
          </a:p>
        </p:txBody>
      </p:sp>
      <p:sp>
        <p:nvSpPr>
          <p:cNvPr id="6" name="Content Placeholder 5"/>
          <p:cNvSpPr>
            <a:spLocks noGrp="1"/>
          </p:cNvSpPr>
          <p:nvPr>
            <p:ph sz="half" idx="4"/>
          </p:nvPr>
        </p:nvSpPr>
        <p:spPr/>
        <p:txBody>
          <a:bodyPr/>
          <a:lstStyle/>
          <a:p>
            <a:r>
              <a:t>1. 加强中乐器制造业生产、经营和流通环节的监管，确保产品质量安全和市场有序经营。</a:t>
            </a:r>
          </a:p>
          <a:p>
            <a:r>
              <a:t>2. 完善中乐器行业标准体系，加强质量检测和监督，提升行业整体质量水平和产品竞争力。</a:t>
            </a:r>
          </a:p>
          <a:p>
            <a:r>
              <a:t>3. 加强知识产权保护，打击中乐器行业侵权假冒行为，维护企业合法权益。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中乐器制造业政策法规概览</a:t>
            </a:r>
          </a:p>
        </p:txBody>
      </p:sp>
      <p:sp>
        <p:nvSpPr>
          <p:cNvPr id="3" name="Text Placeholder 2"/>
          <p:cNvSpPr>
            <a:spLocks noGrp="1"/>
          </p:cNvSpPr>
          <p:nvPr>
            <p:ph type="body" idx="1"/>
          </p:nvPr>
        </p:nvSpPr>
        <p:spPr/>
        <p:txBody>
          <a:bodyPr/>
          <a:lstStyle/>
          <a:p>
            <a:r>
              <a:t>中乐器制造业税收优惠政策</a:t>
            </a:r>
          </a:p>
        </p:txBody>
      </p:sp>
      <p:sp>
        <p:nvSpPr>
          <p:cNvPr id="4" name="Content Placeholder 3"/>
          <p:cNvSpPr>
            <a:spLocks noGrp="1"/>
          </p:cNvSpPr>
          <p:nvPr>
            <p:ph sz="half" idx="2"/>
          </p:nvPr>
        </p:nvSpPr>
        <p:spPr/>
        <p:txBody>
          <a:bodyPr/>
          <a:lstStyle/>
          <a:p>
            <a:r>
              <a:t>1. 对中乐器制造业企业给予税收优惠，如减免增值税、所得税等，降低企业税负负担，促进企业扩大生产经营。</a:t>
            </a:r>
          </a:p>
          <a:p>
            <a:r>
              <a:t>2. 鼓励企业加大研发投入，对企业研发费用给予税收优惠，支持企业技术创新和产品升级。</a:t>
            </a:r>
          </a:p>
          <a:p>
            <a:r>
              <a:t>3. 对中乐器出口企业给予税收优惠，支持企业开拓国际市场，提升中乐器产品的国际竞争力。</a:t>
            </a:r>
          </a:p>
        </p:txBody>
      </p:sp>
      <p:sp>
        <p:nvSpPr>
          <p:cNvPr id="5" name="Text Placeholder 4"/>
          <p:cNvSpPr>
            <a:spLocks noGrp="1"/>
          </p:cNvSpPr>
          <p:nvPr>
            <p:ph type="body" idx="3"/>
          </p:nvPr>
        </p:nvSpPr>
        <p:spPr/>
        <p:txBody>
          <a:bodyPr/>
          <a:lstStyle/>
          <a:p>
            <a:r>
              <a:t>中乐器制造业技术创新政策</a:t>
            </a:r>
          </a:p>
        </p:txBody>
      </p:sp>
      <p:sp>
        <p:nvSpPr>
          <p:cNvPr id="6" name="Content Placeholder 5"/>
          <p:cNvSpPr>
            <a:spLocks noGrp="1"/>
          </p:cNvSpPr>
          <p:nvPr>
            <p:ph sz="half" idx="4"/>
          </p:nvPr>
        </p:nvSpPr>
        <p:spPr/>
        <p:txBody>
          <a:bodyPr/>
          <a:lstStyle/>
          <a:p>
            <a:r>
              <a:t>1. 支持中乐器制造业企业技术创新，鼓励企业加大研发投入，推动行业技术进步和产品创新。</a:t>
            </a:r>
          </a:p>
          <a:p>
            <a:r>
              <a:t>2. 加强对中乐器制造业关键技术的研发和攻关，突破核心技术瓶颈，提升行业自主创新能力。</a:t>
            </a:r>
          </a:p>
          <a:p>
            <a:r>
              <a:t>3. 推动中乐器制造业与其他行业的技术融合，促进交叉学科发展，激发行业创新活力和动力。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中乐器制造业政策法规概览</a:t>
            </a:r>
          </a:p>
        </p:txBody>
      </p:sp>
      <p:sp>
        <p:nvSpPr>
          <p:cNvPr id="3" name="Text Placeholder 2"/>
          <p:cNvSpPr>
            <a:spLocks noGrp="1"/>
          </p:cNvSpPr>
          <p:nvPr>
            <p:ph type="body" idx="1"/>
          </p:nvPr>
        </p:nvSpPr>
        <p:spPr/>
        <p:txBody>
          <a:bodyPr/>
          <a:lstStyle/>
          <a:p>
            <a:r>
              <a:t>中乐器制造业人才培养政策</a:t>
            </a:r>
          </a:p>
        </p:txBody>
      </p:sp>
      <p:sp>
        <p:nvSpPr>
          <p:cNvPr id="4" name="Content Placeholder 3"/>
          <p:cNvSpPr>
            <a:spLocks noGrp="1"/>
          </p:cNvSpPr>
          <p:nvPr>
            <p:ph sz="half" idx="2"/>
          </p:nvPr>
        </p:nvSpPr>
        <p:spPr/>
        <p:txBody>
          <a:bodyPr/>
          <a:lstStyle/>
          <a:p>
            <a:r>
              <a:t>1. 加大对中乐器制造业人才的培养和培训，优化中乐器人才培养结构和模式，满足行业发展对人才的需求。</a:t>
            </a:r>
          </a:p>
          <a:p>
            <a:r>
              <a:t>2. 鼓励高校、科研院所与中乐器制造业企业合作，建立产学研协同育人机制，培养高素质、专业化的中乐器行业技术人才。</a:t>
            </a:r>
          </a:p>
          <a:p>
            <a:r>
              <a:t>3. 吸引海外高层次中乐器人才回国就业，为中乐器制造业发展注入新鲜血液和创新活力。</a:t>
            </a:r>
          </a:p>
        </p:txBody>
      </p:sp>
      <p:sp>
        <p:nvSpPr>
          <p:cNvPr id="5" name="Text Placeholder 4"/>
          <p:cNvSpPr>
            <a:spLocks noGrp="1"/>
          </p:cNvSpPr>
          <p:nvPr>
            <p:ph type="body" idx="3"/>
          </p:nvPr>
        </p:nvSpPr>
        <p:spPr/>
        <p:txBody>
          <a:bodyPr/>
          <a:lstStyle/>
          <a:p>
            <a:r>
              <a:t>中乐器制造业国际合作政策</a:t>
            </a:r>
          </a:p>
        </p:txBody>
      </p:sp>
      <p:sp>
        <p:nvSpPr>
          <p:cNvPr id="6" name="Content Placeholder 5"/>
          <p:cNvSpPr>
            <a:spLocks noGrp="1"/>
          </p:cNvSpPr>
          <p:nvPr>
            <p:ph sz="half" idx="4"/>
          </p:nvPr>
        </p:nvSpPr>
        <p:spPr/>
        <p:txBody>
          <a:bodyPr/>
          <a:lstStyle/>
          <a:p>
            <a:r>
              <a:t>1. 推动中乐器制造业与国外企业、机构的合作，促进中乐器制造业的国际化发展。</a:t>
            </a:r>
          </a:p>
          <a:p>
            <a:r>
              <a:t>2. 加强中乐器行业国际交流与合作，参与国际中乐器行业组织和活动，提升中乐器在国际市场的影响力。</a:t>
            </a:r>
          </a:p>
          <a:p>
            <a:r>
              <a:t>3. 支持中乐器制造业企业开拓国际市场，鼓励企业参加国际展会、博览会等活动，扩大中乐器在全球的知名度和市场占有率。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影响中乐器制造业的政策法规</a:t>
            </a:r>
          </a:p>
        </p:txBody>
      </p:sp>
      <p:sp>
        <p:nvSpPr>
          <p:cNvPr id="3" name="Subtitle 2"/>
          <p:cNvSpPr>
            <a:spLocks noGrp="1"/>
          </p:cNvSpPr>
          <p:nvPr>
            <p:ph type="subTitle" idx="1"/>
          </p:nvPr>
        </p:nvSpPr>
        <p:spPr/>
        <p:txBody>
          <a:bodyPr/>
          <a:lstStyle/>
          <a:p>
            <a:r>
              <a:t>中乐器制造业的政策法规与行业监管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影响中乐器制造业的政策法规</a:t>
            </a:r>
          </a:p>
        </p:txBody>
      </p:sp>
      <p:sp>
        <p:nvSpPr>
          <p:cNvPr id="3" name="Text Placeholder 2"/>
          <p:cNvSpPr>
            <a:spLocks noGrp="1"/>
          </p:cNvSpPr>
          <p:nvPr>
            <p:ph type="body" idx="1"/>
          </p:nvPr>
        </p:nvSpPr>
        <p:spPr/>
        <p:txBody>
          <a:bodyPr/>
          <a:lstStyle/>
          <a:p>
            <a:r>
              <a:t>中乐器制造业政策法规监管体系：</a:t>
            </a:r>
          </a:p>
        </p:txBody>
      </p:sp>
      <p:sp>
        <p:nvSpPr>
          <p:cNvPr id="4" name="Content Placeholder 3"/>
          <p:cNvSpPr>
            <a:spLocks noGrp="1"/>
          </p:cNvSpPr>
          <p:nvPr>
            <p:ph sz="half" idx="2"/>
          </p:nvPr>
        </p:nvSpPr>
        <p:spPr/>
        <p:txBody>
          <a:bodyPr/>
          <a:lstStyle/>
          <a:p>
            <a:r>
              <a:t>1. 中乐器制造业政策法规监管体系主要包括《中华人民共和国文物保护法》、《中华人民共和国非物质文化遗产法》、《中华人民共和国产品质量法》、《中华人民共和国知识产权法》等法律法规。</a:t>
            </a:r>
          </a:p>
          <a:p>
            <a:r>
              <a:t>2. 中乐器制造业政策法规监管体系还包括《中乐器制造业发展规划》、《中乐器制造业技术标准》、《中乐器制造业质量管理办法》等部门规章。</a:t>
            </a:r>
          </a:p>
          <a:p>
            <a:r>
              <a:t>3. 中乐器制造业政策法规监管体系还包括《中乐器制造业行业自律公约》、《中乐器制造业行业信用管理办法》等行业标准。</a:t>
            </a:r>
          </a:p>
        </p:txBody>
      </p:sp>
      <p:sp>
        <p:nvSpPr>
          <p:cNvPr id="5" name="Text Placeholder 4"/>
          <p:cNvSpPr>
            <a:spLocks noGrp="1"/>
          </p:cNvSpPr>
          <p:nvPr>
            <p:ph type="body" idx="3"/>
          </p:nvPr>
        </p:nvSpPr>
        <p:spPr/>
        <p:txBody>
          <a:bodyPr/>
          <a:lstStyle/>
          <a:p>
            <a:r>
              <a:t>中乐器制造业生产许可制度：</a:t>
            </a:r>
          </a:p>
        </p:txBody>
      </p:sp>
      <p:sp>
        <p:nvSpPr>
          <p:cNvPr id="6" name="Content Placeholder 5"/>
          <p:cNvSpPr>
            <a:spLocks noGrp="1"/>
          </p:cNvSpPr>
          <p:nvPr>
            <p:ph sz="half" idx="4"/>
          </p:nvPr>
        </p:nvSpPr>
        <p:spPr/>
        <p:txBody>
          <a:bodyPr/>
          <a:lstStyle/>
          <a:p>
            <a:r>
              <a:t>1. 中乐器制造业生产许可制度是中乐器制造业政策法规监管体系的重要组成部分。</a:t>
            </a:r>
          </a:p>
          <a:p>
            <a:r>
              <a:t>2. 中乐器制造业生产许可制度要求中乐器制造企业必须取得生产许可证方可从事中乐器生产活动。</a:t>
            </a:r>
          </a:p>
          <a:p>
            <a:r>
              <a:t>3. 中乐器制造业生产许可证由省级文化行政部门负责核发。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影响中乐器制造业的政策法规</a:t>
            </a:r>
          </a:p>
        </p:txBody>
      </p:sp>
      <p:sp>
        <p:nvSpPr>
          <p:cNvPr id="3" name="Text Placeholder 2"/>
          <p:cNvSpPr>
            <a:spLocks noGrp="1"/>
          </p:cNvSpPr>
          <p:nvPr>
            <p:ph type="body" idx="1"/>
          </p:nvPr>
        </p:nvSpPr>
        <p:spPr/>
        <p:txBody>
          <a:bodyPr/>
          <a:lstStyle/>
          <a:p>
            <a:r>
              <a:t>中乐器制造业产品质量标准：</a:t>
            </a:r>
          </a:p>
        </p:txBody>
      </p:sp>
      <p:sp>
        <p:nvSpPr>
          <p:cNvPr id="4" name="Content Placeholder 3"/>
          <p:cNvSpPr>
            <a:spLocks noGrp="1"/>
          </p:cNvSpPr>
          <p:nvPr>
            <p:ph sz="half" idx="2"/>
          </p:nvPr>
        </p:nvSpPr>
        <p:spPr/>
        <p:txBody>
          <a:bodyPr/>
          <a:lstStyle/>
          <a:p>
            <a:r>
              <a:t>1. 中乐器制造业产品质量标准是中乐器制造业政策法规监管体系的重要组成部分。</a:t>
            </a:r>
          </a:p>
          <a:p>
            <a:r>
              <a:t>2. 中乐器制造业产品质量标准包括中乐器制造业产品质量通用标准、中乐器制造业产品质量分等标准、中乐器制造业产品质量检验方法等。</a:t>
            </a:r>
          </a:p>
          <a:p>
            <a:r>
              <a:t>3. 中乐器制造业产品质量标准由国家标准委负责制定。</a:t>
            </a:r>
          </a:p>
        </p:txBody>
      </p:sp>
      <p:sp>
        <p:nvSpPr>
          <p:cNvPr id="5" name="Text Placeholder 4"/>
          <p:cNvSpPr>
            <a:spLocks noGrp="1"/>
          </p:cNvSpPr>
          <p:nvPr>
            <p:ph type="body" idx="3"/>
          </p:nvPr>
        </p:nvSpPr>
        <p:spPr/>
        <p:txBody>
          <a:bodyPr/>
          <a:lstStyle/>
          <a:p>
            <a:r>
              <a:t>中乐器制造业知识产权保护制度：</a:t>
            </a:r>
          </a:p>
        </p:txBody>
      </p:sp>
      <p:sp>
        <p:nvSpPr>
          <p:cNvPr id="6" name="Content Placeholder 5"/>
          <p:cNvSpPr>
            <a:spLocks noGrp="1"/>
          </p:cNvSpPr>
          <p:nvPr>
            <p:ph sz="half" idx="4"/>
          </p:nvPr>
        </p:nvSpPr>
        <p:spPr/>
        <p:txBody>
          <a:bodyPr/>
          <a:lstStyle/>
          <a:p>
            <a:r>
              <a:t>1. 中乐器制造业知识产权保护制度是中乐器制造业政策法规监管体系的重要组成部分。</a:t>
            </a:r>
          </a:p>
          <a:p>
            <a:r>
              <a:t>2. 中乐器制造业知识产权保护制度包括中乐器制造业专利保护制度、中乐器制造业商标保护制度、中乐器制造业著作权保护制度等。</a:t>
            </a:r>
          </a:p>
          <a:p>
            <a:r>
              <a:t>3. 中乐器制造业知识产权保护制度由国家知识产权局负责管理。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影响中乐器制造业的政策法规</a:t>
            </a:r>
          </a:p>
        </p:txBody>
      </p:sp>
      <p:sp>
        <p:nvSpPr>
          <p:cNvPr id="3" name="Text Placeholder 2"/>
          <p:cNvSpPr>
            <a:spLocks noGrp="1"/>
          </p:cNvSpPr>
          <p:nvPr>
            <p:ph type="body" idx="1"/>
          </p:nvPr>
        </p:nvSpPr>
        <p:spPr/>
        <p:txBody>
          <a:bodyPr/>
          <a:lstStyle/>
          <a:p>
            <a:r>
              <a:t>中乐器制造业行业自律制度：</a:t>
            </a:r>
          </a:p>
        </p:txBody>
      </p:sp>
      <p:sp>
        <p:nvSpPr>
          <p:cNvPr id="4" name="Content Placeholder 3"/>
          <p:cNvSpPr>
            <a:spLocks noGrp="1"/>
          </p:cNvSpPr>
          <p:nvPr>
            <p:ph sz="half" idx="2"/>
          </p:nvPr>
        </p:nvSpPr>
        <p:spPr/>
        <p:txBody>
          <a:bodyPr/>
          <a:lstStyle/>
          <a:p>
            <a:r>
              <a:t>1. 中乐器制造业行业自律制度是中乐器制造业政策法规监管体系的重要组成部分。</a:t>
            </a:r>
          </a:p>
          <a:p>
            <a:r>
              <a:t>2. 中乐器制造业行业自律制度包括中乐器制造业行业自律公约、中乐器制造业行业信用管理办法等。</a:t>
            </a:r>
          </a:p>
          <a:p>
            <a:r>
              <a:t>3. 中乐器制造业行业自律制度由中乐器制造业行业协会负责制定和实施。</a:t>
            </a:r>
          </a:p>
        </p:txBody>
      </p:sp>
      <p:sp>
        <p:nvSpPr>
          <p:cNvPr id="5" name="Text Placeholder 4"/>
          <p:cNvSpPr>
            <a:spLocks noGrp="1"/>
          </p:cNvSpPr>
          <p:nvPr>
            <p:ph type="body" idx="3"/>
          </p:nvPr>
        </p:nvSpPr>
        <p:spPr/>
        <p:txBody>
          <a:bodyPr/>
          <a:lstStyle/>
          <a:p>
            <a:r>
              <a:t>中乐器制造业行业发展规划：</a:t>
            </a:r>
          </a:p>
        </p:txBody>
      </p:sp>
      <p:sp>
        <p:nvSpPr>
          <p:cNvPr id="6" name="Content Placeholder 5"/>
          <p:cNvSpPr>
            <a:spLocks noGrp="1"/>
          </p:cNvSpPr>
          <p:nvPr>
            <p:ph sz="half" idx="4"/>
          </p:nvPr>
        </p:nvSpPr>
        <p:spPr/>
        <p:txBody>
          <a:bodyPr/>
          <a:lstStyle/>
          <a:p>
            <a:r>
              <a:t>1. 中乐器制造业行业发展规划是中乐器制造业政策法规监管体系的重要组成部分。</a:t>
            </a:r>
          </a:p>
          <a:p>
            <a:r>
              <a:t>2. 中乐器制造业行业发展规划包括中乐器制造业行业发展目标、中乐器制造业行业发展重点、中乐器制造业行业发展政策措施等。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中乐器制造业行业监管体系</a:t>
            </a:r>
          </a:p>
        </p:txBody>
      </p:sp>
      <p:sp>
        <p:nvSpPr>
          <p:cNvPr id="3" name="Subtitle 2"/>
          <p:cNvSpPr>
            <a:spLocks noGrp="1"/>
          </p:cNvSpPr>
          <p:nvPr>
            <p:ph type="subTitle" idx="1"/>
          </p:nvPr>
        </p:nvSpPr>
        <p:spPr/>
        <p:txBody>
          <a:bodyPr/>
          <a:lstStyle/>
          <a:p>
            <a:r>
              <a:t>中乐器制造业的政策法规与行业监管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中乐器制造业行业监管体系</a:t>
            </a:r>
          </a:p>
        </p:txBody>
      </p:sp>
      <p:sp>
        <p:nvSpPr>
          <p:cNvPr id="3" name="Text Placeholder 2"/>
          <p:cNvSpPr>
            <a:spLocks noGrp="1"/>
          </p:cNvSpPr>
          <p:nvPr>
            <p:ph type="body" idx="1"/>
          </p:nvPr>
        </p:nvSpPr>
        <p:spPr/>
        <p:txBody>
          <a:bodyPr/>
          <a:lstStyle/>
          <a:p>
            <a:r>
              <a:t>中乐器制造业行业监管的法律法规:</a:t>
            </a:r>
          </a:p>
        </p:txBody>
      </p:sp>
      <p:sp>
        <p:nvSpPr>
          <p:cNvPr id="4" name="Content Placeholder 3"/>
          <p:cNvSpPr>
            <a:spLocks noGrp="1"/>
          </p:cNvSpPr>
          <p:nvPr>
            <p:ph sz="half" idx="2"/>
          </p:nvPr>
        </p:nvSpPr>
        <p:spPr/>
        <p:txBody>
          <a:bodyPr/>
          <a:lstStyle/>
          <a:p>
            <a:r>
              <a:t>1. 中华人民共和国产品质量法：规定了中乐器产品的质量要求、检验标准、监督管理等内容。</a:t>
            </a:r>
          </a:p>
          <a:p>
            <a:r>
              <a:t>2. 中华人民共和国标准化法：规定了中乐器行业标准的制定、实施、监督管理等内容。</a:t>
            </a:r>
          </a:p>
          <a:p>
            <a:r>
              <a:t>3. 中华人民共和国商标法：规定了中乐器产品的商标注册、使用、保护等内容。</a:t>
            </a:r>
          </a:p>
        </p:txBody>
      </p:sp>
      <p:sp>
        <p:nvSpPr>
          <p:cNvPr id="5" name="Text Placeholder 4"/>
          <p:cNvSpPr>
            <a:spLocks noGrp="1"/>
          </p:cNvSpPr>
          <p:nvPr>
            <p:ph type="body" idx="3"/>
          </p:nvPr>
        </p:nvSpPr>
        <p:spPr/>
        <p:txBody>
          <a:bodyPr/>
          <a:lstStyle/>
          <a:p>
            <a:r>
              <a:t>中乐器制造业行业监管的机构设置</a:t>
            </a:r>
          </a:p>
        </p:txBody>
      </p:sp>
      <p:sp>
        <p:nvSpPr>
          <p:cNvPr id="6" name="Content Placeholder 5"/>
          <p:cNvSpPr>
            <a:spLocks noGrp="1"/>
          </p:cNvSpPr>
          <p:nvPr>
            <p:ph sz="half" idx="4"/>
          </p:nvPr>
        </p:nvSpPr>
        <p:spPr/>
        <p:txBody>
          <a:bodyPr/>
          <a:lstStyle/>
          <a:p>
            <a:r>
              <a:t>1. 中华人民共和国国家质量监督检验检疫总局：负责中乐器产品的质量监督检验检疫工作。</a:t>
            </a:r>
          </a:p>
          <a:p>
            <a:r>
              <a:t>2. 中华人民共和国国家标准化管理委员会：负责中乐器行业标准的制定、实施、监督管理工作。</a:t>
            </a:r>
          </a:p>
          <a:p>
            <a:r>
              <a:t>3. 中华人民共和国国家知识产权局：负责中乐器产品商标的注册、使用、保护工作。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中乐器制造业行业监管体系</a:t>
            </a:r>
          </a:p>
        </p:txBody>
      </p:sp>
      <p:sp>
        <p:nvSpPr>
          <p:cNvPr id="3" name="Text Placeholder 2"/>
          <p:cNvSpPr>
            <a:spLocks noGrp="1"/>
          </p:cNvSpPr>
          <p:nvPr>
            <p:ph type="body" idx="1"/>
          </p:nvPr>
        </p:nvSpPr>
        <p:spPr/>
        <p:txBody>
          <a:bodyPr/>
          <a:lstStyle/>
          <a:p>
            <a:r>
              <a:t>中乐器制造业行业监管的主要内容</a:t>
            </a:r>
          </a:p>
        </p:txBody>
      </p:sp>
      <p:sp>
        <p:nvSpPr>
          <p:cNvPr id="4" name="Content Placeholder 3"/>
          <p:cNvSpPr>
            <a:spLocks noGrp="1"/>
          </p:cNvSpPr>
          <p:nvPr>
            <p:ph sz="half" idx="2"/>
          </p:nvPr>
        </p:nvSpPr>
        <p:spPr/>
        <p:txBody>
          <a:bodyPr/>
          <a:lstStyle/>
          <a:p>
            <a:r>
              <a:t>1. 产品质量监管：检查中乐器产品的质量是否符合相关标准，严厉打击制假售假行为。</a:t>
            </a:r>
          </a:p>
          <a:p>
            <a:r>
              <a:t>2. 行业标准监管：制定和实施中乐器行业标准，规范中乐器产品的生产、销售和服务行为。</a:t>
            </a:r>
          </a:p>
          <a:p>
            <a:r>
              <a:t>3. 商标监管：对中乐器产品商标进行注册、使用、保护等管理，防止商标侵权行为的发生。</a:t>
            </a:r>
          </a:p>
        </p:txBody>
      </p:sp>
      <p:sp>
        <p:nvSpPr>
          <p:cNvPr id="5" name="Text Placeholder 4"/>
          <p:cNvSpPr>
            <a:spLocks noGrp="1"/>
          </p:cNvSpPr>
          <p:nvPr>
            <p:ph type="body" idx="3"/>
          </p:nvPr>
        </p:nvSpPr>
        <p:spPr/>
        <p:txBody>
          <a:bodyPr/>
          <a:lstStyle/>
          <a:p>
            <a:r>
              <a:t>中乐器制造业行业监管的难点</a:t>
            </a:r>
          </a:p>
        </p:txBody>
      </p:sp>
      <p:sp>
        <p:nvSpPr>
          <p:cNvPr id="6" name="Content Placeholder 5"/>
          <p:cNvSpPr>
            <a:spLocks noGrp="1"/>
          </p:cNvSpPr>
          <p:nvPr>
            <p:ph sz="half" idx="4"/>
          </p:nvPr>
        </p:nvSpPr>
        <p:spPr/>
        <p:txBody>
          <a:bodyPr/>
          <a:lstStyle/>
          <a:p>
            <a:r>
              <a:t>1. 中乐器制造业是一个传统行业，技术含量低，生产工艺复杂，监管难度大。</a:t>
            </a:r>
          </a:p>
          <a:p>
            <a:r>
              <a:t>2. 中乐器制造业的市场规模较小，监管资源有限，监管难度大。</a:t>
            </a:r>
          </a:p>
          <a:p>
            <a:r>
              <a:t>3. 中乐器制造业的监管涉及多个部门，监管协调难度大。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中乐器制造业行业监管体系</a:t>
            </a:r>
          </a:p>
        </p:txBody>
      </p:sp>
      <p:sp>
        <p:nvSpPr>
          <p:cNvPr id="3" name="Content Placeholder 2"/>
          <p:cNvSpPr>
            <a:spLocks noGrp="1"/>
          </p:cNvSpPr>
          <p:nvPr>
            <p:ph sz="half" idx="2"/>
          </p:nvPr>
        </p:nvSpPr>
        <p:spPr/>
        <p:txBody>
          <a:bodyPr/>
          <a:lstStyle/>
          <a:p>
            <a:r>
              <a:t>1. 加强对中乐器制造业的监管力度，提高中乐器产品质量。</a:t>
            </a:r>
          </a:p>
          <a:p>
            <a:r>
              <a:t>2. 完善中乐器制造业的行业标准体系，规范中乐器产品的生产、销售和服务行为。</a:t>
            </a:r>
          </a:p>
          <a:p>
            <a:r>
              <a:t>3. 加强对中乐器制造业的知识产权保护，打击商标侵权行为。</a:t>
            </a:r>
          </a:p>
        </p:txBody>
      </p:sp>
      <p:sp>
        <p:nvSpPr>
          <p:cNvPr id="4" name="Text Placeholder 3"/>
          <p:cNvSpPr>
            <a:spLocks noGrp="1"/>
          </p:cNvSpPr>
          <p:nvPr>
            <p:ph type="body" idx="3"/>
          </p:nvPr>
        </p:nvSpPr>
        <p:spPr/>
        <p:txBody>
          <a:bodyPr/>
          <a:lstStyle/>
          <a:p>
            <a:r>
              <a:t>中乐器制造业行业监管的政策建议</a:t>
            </a:r>
          </a:p>
        </p:txBody>
      </p:sp>
      <p:sp>
        <p:nvSpPr>
          <p:cNvPr id="5" name="Content Placeholder 4"/>
          <p:cNvSpPr>
            <a:spLocks noGrp="1"/>
          </p:cNvSpPr>
          <p:nvPr>
            <p:ph sz="half" idx="4"/>
          </p:nvPr>
        </p:nvSpPr>
        <p:spPr/>
        <p:txBody>
          <a:bodyPr/>
          <a:lstStyle/>
          <a:p>
            <a:r>
              <a:t>1. 加强对中乐器制造业的政策扶持，鼓励中乐器制造企业创新发展。</a:t>
            </a:r>
          </a:p>
          <a:p>
            <a:r>
              <a:t>2. 完善中乐器制造业的行业监管体系，建立健全中乐器产品质量、标准、商标等方面的监管制度。</a:t>
            </a:r>
          </a:p>
        </p:txBody>
      </p:sp>
      <p:sp>
        <p:nvSpPr>
          <p:cNvPr id="6" name="Text Placeholder 5"/>
          <p:cNvSpPr>
            <a:spLocks noGrp="1"/>
          </p:cNvSpPr>
          <p:nvPr>
            <p:ph type="body" idx="1"/>
          </p:nvPr>
        </p:nvSpPr>
        <p:spPr/>
        <p:txBody>
          <a:bodyPr/>
          <a:lstStyle/>
          <a:p>
            <a:r>
              <a:t>中乐器制造业行业监管的未来趋势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行业监管部门职责与分工</a:t>
            </a:r>
          </a:p>
        </p:txBody>
      </p:sp>
      <p:sp>
        <p:nvSpPr>
          <p:cNvPr id="3" name="Subtitle 2"/>
          <p:cNvSpPr>
            <a:spLocks noGrp="1"/>
          </p:cNvSpPr>
          <p:nvPr>
            <p:ph type="subTitle" idx="1"/>
          </p:nvPr>
        </p:nvSpPr>
        <p:spPr/>
        <p:txBody>
          <a:bodyPr/>
          <a:lstStyle/>
          <a:p>
            <a:r>
              <a:t>中乐器制造业的政策法规与行业监管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行业监管部门职责与分工</a:t>
            </a:r>
          </a:p>
        </p:txBody>
      </p:sp>
      <p:sp>
        <p:nvSpPr>
          <p:cNvPr id="3" name="Text Placeholder 2"/>
          <p:cNvSpPr>
            <a:spLocks noGrp="1"/>
          </p:cNvSpPr>
          <p:nvPr>
            <p:ph type="body" idx="1"/>
          </p:nvPr>
        </p:nvSpPr>
        <p:spPr/>
        <p:txBody>
          <a:bodyPr/>
          <a:lstStyle/>
          <a:p>
            <a:r>
              <a:t>行业监管部门职责与分工：</a:t>
            </a:r>
          </a:p>
        </p:txBody>
      </p:sp>
      <p:sp>
        <p:nvSpPr>
          <p:cNvPr id="4" name="Content Placeholder 3"/>
          <p:cNvSpPr>
            <a:spLocks noGrp="1"/>
          </p:cNvSpPr>
          <p:nvPr>
            <p:ph sz="half" idx="2"/>
          </p:nvPr>
        </p:nvSpPr>
        <p:spPr/>
        <p:txBody>
          <a:bodyPr/>
          <a:lstStyle/>
          <a:p>
            <a:r>
              <a:t>1. 行业监管部门的职责与分工主要包括制定行业标准、监督行业行为、信息发布、执法以及提供服务等方面。</a:t>
            </a:r>
          </a:p>
          <a:p>
            <a:r>
              <a:t>2. 行业监管部门在制定行业标准时，应当广泛征求行业协会、企业和专家的意见，并根据行业的技术发展、市场需求以及国际标准进行调整，确保标准的科学性和先进性，同时也有利于规范行业行为，提高行业整体水平。</a:t>
            </a:r>
          </a:p>
          <a:p>
            <a:r>
              <a:t>3. 行业监管部门在监督行业行为时，应当建立健全监管制度，健全企业信用档案，对行业企业进行定期和不定期的检查，对违规行为及时采取措施进行整改，确保行业有序健康发展。</a:t>
            </a:r>
          </a:p>
          <a:p>
            <a:r>
              <a:t>4. 行业监管部门应当定期发布行业相关信息，包括行业政策、市场动态、技术发展趋势以及企业信息等，为行业企业提供决策支持，推动行业的发展。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行业监管部门职责与分工</a:t>
            </a:r>
          </a:p>
        </p:txBody>
      </p:sp>
      <p:sp>
        <p:nvSpPr>
          <p:cNvPr id="3" name="Text Placeholder 2"/>
          <p:cNvSpPr>
            <a:spLocks noGrp="1"/>
          </p:cNvSpPr>
          <p:nvPr>
            <p:ph type="body" idx="1"/>
          </p:nvPr>
        </p:nvSpPr>
        <p:spPr/>
        <p:txBody>
          <a:bodyPr/>
          <a:lstStyle/>
          <a:p>
            <a:r>
              <a:t>产业政策与规划：</a:t>
            </a:r>
          </a:p>
        </p:txBody>
      </p:sp>
      <p:sp>
        <p:nvSpPr>
          <p:cNvPr id="4" name="Content Placeholder 3"/>
          <p:cNvSpPr>
            <a:spLocks noGrp="1"/>
          </p:cNvSpPr>
          <p:nvPr>
            <p:ph sz="half" idx="2"/>
          </p:nvPr>
        </p:nvSpPr>
        <p:spPr/>
        <p:txBody>
          <a:bodyPr/>
          <a:lstStyle/>
          <a:p>
            <a:r>
              <a:t>1. 行业监管部门应当制定产业发展政策与规划，明确行业发展的方向、目标以及重点领域，为行业的发展提供总体指导，并根据行业的发展情况不定期进行调整，确保政策与规划的科学性和先进性。</a:t>
            </a:r>
          </a:p>
          <a:p>
            <a:r>
              <a:t>2. 产业发展政策与规划应当与国家产业政策相一致，并结合行业的特点进行制定，确保政策与规划的针对性和可操作性，为行业的发展提供必要的政策支持。</a:t>
            </a:r>
          </a:p>
          <a:p>
            <a:r>
              <a:t>3. 产业发展政策与规划应当坚持以市场为导向，充分发挥市场的作用，引导企业和社会资本进入行业，促进行业的发展，同时也要考虑对行业进行引导和规范，防止行业出现问题和乱象。</a:t>
            </a:r>
          </a:p>
          <a:p>
            <a:r>
              <a:t>4. 产业发展政策与规划应当及时修订，以适应行业的发展变化，确保政策与规划的科学性和先进性，为行业的发展提供必要的政策支持。</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行业监管部门职责与分工</a:t>
            </a:r>
          </a:p>
        </p:txBody>
      </p:sp>
      <p:sp>
        <p:nvSpPr>
          <p:cNvPr id="3" name="Text Placeholder 2"/>
          <p:cNvSpPr>
            <a:spLocks noGrp="1"/>
          </p:cNvSpPr>
          <p:nvPr>
            <p:ph type="body" idx="1"/>
          </p:nvPr>
        </p:nvSpPr>
        <p:spPr/>
        <p:txBody>
          <a:bodyPr/>
          <a:lstStyle/>
          <a:p>
            <a:r>
              <a:t>市场准入制度：</a:t>
            </a:r>
          </a:p>
        </p:txBody>
      </p:sp>
      <p:sp>
        <p:nvSpPr>
          <p:cNvPr id="4" name="Content Placeholder 3"/>
          <p:cNvSpPr>
            <a:spLocks noGrp="1"/>
          </p:cNvSpPr>
          <p:nvPr>
            <p:ph sz="half" idx="2"/>
          </p:nvPr>
        </p:nvSpPr>
        <p:spPr/>
        <p:txBody>
          <a:bodyPr/>
          <a:lstStyle/>
          <a:p>
            <a:r>
              <a:t>1. 行业监管部门应当建立健全市场准入制度，明确行业准入标准、资质要求以及审批程序，确保行业准入的公平性、公开性和透明性，为行业的发展创造良好的环境。</a:t>
            </a:r>
          </a:p>
          <a:p>
            <a:r>
              <a:t>2. 行业准入制度应当与行业发展的实际情况相适应，既要保证行业的有序发展，又要避免对行业过多干预，因此在制定行业准入制度时，应当充分考虑行业的特点，并结合行业的实际情况进行制定。</a:t>
            </a:r>
          </a:p>
          <a:p>
            <a:r>
              <a:t>3. 行业准入制度应当及时修订，以适应行业的发展变化，确保行业准入制度的科学性和先进性，为行业的发展提供必要的政策支持。</a:t>
            </a:r>
          </a:p>
        </p:txBody>
      </p:sp>
      <p:sp>
        <p:nvSpPr>
          <p:cNvPr id="5" name="Text Placeholder 4"/>
          <p:cNvSpPr>
            <a:spLocks noGrp="1"/>
          </p:cNvSpPr>
          <p:nvPr>
            <p:ph type="body" idx="3"/>
          </p:nvPr>
        </p:nvSpPr>
        <p:spPr/>
        <p:txBody>
          <a:bodyPr/>
          <a:lstStyle/>
          <a:p>
            <a:r>
              <a:t>产品质量监管：</a:t>
            </a:r>
          </a:p>
        </p:txBody>
      </p:sp>
      <p:sp>
        <p:nvSpPr>
          <p:cNvPr id="6" name="Content Placeholder 5"/>
          <p:cNvSpPr>
            <a:spLocks noGrp="1"/>
          </p:cNvSpPr>
          <p:nvPr>
            <p:ph sz="half" idx="4"/>
          </p:nvPr>
        </p:nvSpPr>
        <p:spPr/>
        <p:txBody>
          <a:bodyPr/>
          <a:lstStyle/>
          <a:p>
            <a:r>
              <a:t>1. 行业监管部门应当建立健全产品质量监管制度，明确产品质量标准、检测方法以及认证程序，确保产品质量的安全性、有效性以及可靠性，保护消费者的合法权益，防止不合格产品进入市场。</a:t>
            </a:r>
          </a:p>
          <a:p>
            <a:r>
              <a:t>2. 产品质量监管制度应当与行业发展的实际情况相适应，重点关注行业中存在的质量问题，并且在制定产品质量监管制度时，应当充分考虑行业的特点，并结合行业的实际情况进行制定。</a:t>
            </a:r>
          </a:p>
          <a:p>
            <a:r>
              <a:t>3. 产品质量监管制度应当及时修订，以适应行业的发展变化，确保产品质量监管制度的科学性和先进性，为行业的发展提供必要的政策支持。</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https://d.book118.com/218034072111006034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19</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中乐器制造业政策法规概览</vt:lpstr>
      <vt:lpstr> 中乐器制造业政策法规概览</vt:lpstr>
      <vt:lpstr> 中乐器制造业政策法规概览</vt:lpstr>
      <vt:lpstr> 中乐器制造业政策法规概览</vt:lpstr>
      <vt:lpstr> 影响中乐器制造业的政策法规</vt:lpstr>
      <vt:lpstr>#. 影响中乐器制造业的政策法规</vt:lpstr>
      <vt:lpstr>#. 影响中乐器制造业的政策法规</vt:lpstr>
      <vt:lpstr>#. 影响中乐器制造业的政策法规</vt:lpstr>
      <vt:lpstr> 中乐器制造业行业监管体系</vt:lpstr>
      <vt:lpstr>#. 中乐器制造业行业监管体系</vt:lpstr>
      <vt:lpstr>#. 中乐器制造业行业监管体系</vt:lpstr>
      <vt:lpstr>#. 中乐器制造业行业监管体系</vt:lpstr>
      <vt:lpstr> 行业监管部门职责与分工</vt:lpstr>
      <vt:lpstr>#. 行业监管部门职责与分工</vt:lpstr>
      <vt:lpstr>#. 行业监管部门职责与分工</vt:lpstr>
      <vt:lpstr>#. 行业监管部门职责与分工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2024-09-13T05:01:32.556</cp:lastPrinted>
  <dcterms:created xsi:type="dcterms:W3CDTF">2024-09-12T21:01:32Z</dcterms:created>
  <dcterms:modified xsi:type="dcterms:W3CDTF">2024-09-12T21:01:34Z</dcterms:modified>
</cp:coreProperties>
</file>