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EA16-0728-4672-A9FE-545B91FB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80577-F7AC-48D0-BF11-0978490B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9735-43DD-4039-88A0-A32C9AD2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1E5C8-324F-4F9E-9A2F-EE6F6BF6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4B7F7-AD16-4623-8111-66951691C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B11EA-6416-4703-A2C3-60C56782A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485B8-8E7E-41EF-9D67-2C541888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68840-A563-4918-88D7-EA3A7A75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BAC06-B9EE-44D0-8CCD-D7E0DF06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D593-8A54-4853-AC3D-0163EE4C4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0D6E9-1150-4C5A-8FE0-B7F2C2731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4142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收费管理制度与政策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收费设施与设备管理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收费操作与流程管理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收费监督与稽查管理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收费数据分析与应用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收费服务质量管理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收费管理是指对通过高速公路的车辆进行费用征收和管理的过程，包括收费标准的制定、费用的收取、票据的管理、资金的归集和分配等环节。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管理是高速公路运营管理的重要组成部分，直接关系到高速公路的经济效益和社会效益。通过合理的收费管理，可以保障高速公路建设和运营的资金来源，提高高速公路的服务水平和运营效率，促进交通运输事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高速公路收费管理需要实时、准确地进行费用征收和数据处理，确保收费工作的顺利进行和资金的及时归集。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高速公路收费管理具有鲜明的地域性特点，不同地区的经济发展水平、交通状况、政策环境等因素都会影响收费标准的制定和收费管理的实施。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高速公路收费管理涉及多个部门和环节，包括路政、交警、银行等，需要协调各方面的利益和关系，确保收费工作的顺利进行。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500" r="20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高速公路收费管理的特点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收费标准的制定应遵循公平、合理、透明的原则，确保不同车辆、不同路段、不同时间的收费标准相对统一和平衡。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收费管理应尽可能提高收费效率，减少车辆等待时间和交通拥堵，提供便捷的支付方式和服务流程。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便捷高效原则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收费管理应确保资金安全和数据安全，防止贪污、挪用等违法行为的发生，保障高速公路运营的安全和稳定。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收费管理制度与政策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《中华人民共和国公路法》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规定了公路建设、养护、管理和使用的基本原则，明确了公路收费的相关要求和规定。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《收费公路管理条例》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详细规定了收费公路的建设、运营、养护和管理等方面的要求，包括收费标准的制定、调整和监督等。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高速公路收费管理制度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一般采用人工收费和ETC电子不停车收费两种方式，具体收费方式根据路段和车型等因素确定。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根据车型、车重、行驶里程等因素综合计算，确保公平、合理、透明。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高速公路管理部门负责收费标准的制定、调整和监督，同时加强对收费人员的培训和管理，确保收费工作的顺利进行。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6" r="24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遵循公平、合理、透明的原则，综合考虑建设成本、养护费用、交通量等因素。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根据经济发展、物价水平、交通量变化等因素，定期对收费标准进行调整，确保高速公路建设和运营的可持续发展。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监督与公开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收费标准的制定和调整应接受政府和社会各界的监督，确保公开、公正、公平。同时，高速公路管理部门应及时公布收费标准及相关信息，方便公众查询和监督。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收费标准的制定与调整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收费设施与设备管理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4" r="237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096" b="140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收费设施的类型与功能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为收费员提供工作场所，确保收费过程的安全与舒适。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包括入口车道和出口车道，用于车辆通行和收费操作。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提供明确的交通指示和引导信息，确保车辆正确行驶和缴费。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用于监控收费过程和交通情况，确保收费公正和交通顺畅。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收费车道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标识标牌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收费计算机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读卡器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监控摄像头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收费设备的配置与维护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配置高性能计算机，确保快速、准确地处理收费数据。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用于打印发票和报表，需定期维护和更换耗材。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用于读取通行卡信息，需保持清洁和良好接触。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定期清洁镜头、检查信号传输质量，确保监控效果。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备品备件管理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设备故障的预防与处理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对收费设备进行定期巡检，及时发现并处理潜在故障。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建立故障处理流程，明确故障申报、诊断、维修和验收等环节。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按照设备维护手册进行预防性维护，降低故障率。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建立完善的备品备件管理制度，确保故障发生时能够及时更换损坏部件。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收费操作与流程管理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https://d.book118.com/218034142067006032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2024-09-10T01:04:40.016</cp:lastPrinted>
  <dcterms:created xsi:type="dcterms:W3CDTF">2024-09-09T17:04:40Z</dcterms:created>
  <dcterms:modified xsi:type="dcterms:W3CDTF">2024-09-09T17:04:42Z</dcterms:modified>
</cp:coreProperties>
</file>