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78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1A7A5-42C6-4D8D-B7FF-F49D81752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C8853-49C5-4154-AAEF-B776211E0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0A48C-578D-4206-B1A8-397695DBA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F4379-C3B1-4E75-95E4-8FDEA77DB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A4063-4B9C-4A4D-8001-02FE8C93F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FBE5C-B317-4F35-A1C3-9CF49ED07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74D6A7-BE12-409F-AAB1-54AA7D8BE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B79B1-6158-4C0D-82B4-8AD0FAE75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62212-B912-4B42-95B1-045EBE33D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377D0-0923-4A85-864F-2BDAB66DE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B8F54-3A8C-4771-9060-234D12B75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69" r:id="rId2"/>
    <p:sldLayoutId id="2147485070" r:id="rId3"/>
    <p:sldLayoutId id="2147485071" r:id="rId4"/>
    <p:sldLayoutId id="2147485072" r:id="rId5"/>
    <p:sldLayoutId id="2147485073" r:id="rId6"/>
    <p:sldLayoutId id="2147485074" r:id="rId7"/>
    <p:sldLayoutId id="2147485075" r:id="rId8"/>
    <p:sldLayoutId id="2147485076" r:id="rId9"/>
    <p:sldLayoutId id="2147485077" r:id="rId10"/>
    <p:sldLayoutId id="21474850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18" Type="http://schemas.openxmlformats.org/officeDocument/2006/relationships/tags" Target="../tags/tag134.xml" /><Relationship Id="rId19" Type="http://schemas.openxmlformats.org/officeDocument/2006/relationships/tags" Target="../tags/tag135.xml" /><Relationship Id="rId2" Type="http://schemas.openxmlformats.org/officeDocument/2006/relationships/tags" Target="../tags/tag118.xml" /><Relationship Id="rId20" Type="http://schemas.openxmlformats.org/officeDocument/2006/relationships/tags" Target="../tags/tag136.xml" /><Relationship Id="rId21" Type="http://schemas.openxmlformats.org/officeDocument/2006/relationships/tags" Target="../tags/tag137.xml" /><Relationship Id="rId22" Type="http://schemas.openxmlformats.org/officeDocument/2006/relationships/tags" Target="../tags/tag138.xml" /><Relationship Id="rId23" Type="http://schemas.openxmlformats.org/officeDocument/2006/relationships/tags" Target="../tags/tag139.xml" /><Relationship Id="rId24" Type="http://schemas.openxmlformats.org/officeDocument/2006/relationships/tags" Target="../tags/tag140.xml" /><Relationship Id="rId25" Type="http://schemas.openxmlformats.org/officeDocument/2006/relationships/tags" Target="../tags/tag141.xml" /><Relationship Id="rId26" Type="http://schemas.openxmlformats.org/officeDocument/2006/relationships/tags" Target="../tags/tag142.xml" /><Relationship Id="rId27" Type="http://schemas.openxmlformats.org/officeDocument/2006/relationships/tags" Target="../tags/tag143.xml" /><Relationship Id="rId28" Type="http://schemas.openxmlformats.org/officeDocument/2006/relationships/tags" Target="../tags/tag144.xml" /><Relationship Id="rId29" Type="http://schemas.openxmlformats.org/officeDocument/2006/relationships/tags" Target="../tags/tag145.xml" /><Relationship Id="rId3" Type="http://schemas.openxmlformats.org/officeDocument/2006/relationships/tags" Target="../tags/tag119.xml" /><Relationship Id="rId30" Type="http://schemas.openxmlformats.org/officeDocument/2006/relationships/tags" Target="../tags/tag146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3514005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高等数学(同济大学)课件下第93三重积分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,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104965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110363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110363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三重积分的概念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205867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211264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211264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三重积分的计算方法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30676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31216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31216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三重积分的计算实例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407670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413067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413067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三重积分的应用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508571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513969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513969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三重积分的概念</a:t>
            </a:r>
            <a:endParaRPr lang="zh-CN" altLang="en-US">
              <a:sym typeface="+mn-lt"/>
            </a:endParaRPr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三重积分的定义</a:t>
            </a:r>
            <a:endParaRPr lang="zh-CN" altLang="en-US"/>
          </a:p>
        </p:txBody>
      </p:sp>
      <p:sp>
        <p:nvSpPr>
          <p:cNvPr id="1048908" name="正文"/>
          <p:cNvSpPr txBox="1"/>
          <p:nvPr>
            <p:custDataLst>
              <p:tags r:id="rId2"/>
            </p:custDataLst>
          </p:nvPr>
        </p:nvSpPr>
        <p:spPr>
          <a:xfrm>
            <a:off x="3493911" y="188880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三重积分是计算空间区域的体积或质量的一种方法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标题"/>
          <p:cNvSpPr txBox="1"/>
          <p:nvPr>
            <p:custDataLst>
              <p:tags r:id="rId3"/>
            </p:custDataLst>
          </p:nvPr>
        </p:nvSpPr>
        <p:spPr>
          <a:xfrm>
            <a:off x="3493911" y="1364400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4"/>
            </p:custDataLst>
          </p:nvPr>
        </p:nvSpPr>
        <p:spPr>
          <a:xfrm>
            <a:off x="3493911" y="310687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三重积分的定义域是一个三维空间区域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标题"/>
          <p:cNvSpPr txBox="1"/>
          <p:nvPr>
            <p:custDataLst>
              <p:tags r:id="rId5"/>
            </p:custDataLst>
          </p:nvPr>
        </p:nvSpPr>
        <p:spPr>
          <a:xfrm>
            <a:off x="3493911" y="258246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16" name="正文"/>
          <p:cNvSpPr txBox="1"/>
          <p:nvPr>
            <p:custDataLst>
              <p:tags r:id="rId6"/>
            </p:custDataLst>
          </p:nvPr>
        </p:nvSpPr>
        <p:spPr>
          <a:xfrm>
            <a:off x="3493911" y="432493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三重积分的积分变量是x, y, z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3493911" y="380053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20" name="正文"/>
          <p:cNvSpPr txBox="1"/>
          <p:nvPr>
            <p:custDataLst>
              <p:tags r:id="rId8"/>
            </p:custDataLst>
          </p:nvPr>
        </p:nvSpPr>
        <p:spPr>
          <a:xfrm>
            <a:off x="3493911" y="554300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三重积分的积分表达式为∫∫∫f(x, y, z)dxdydz，其中f(x, y, z)是定义域上的函数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标题"/>
          <p:cNvSpPr txBox="1"/>
          <p:nvPr>
            <p:custDataLst>
              <p:tags r:id="rId9"/>
            </p:custDataLst>
          </p:nvPr>
        </p:nvSpPr>
        <p:spPr>
          <a:xfrm>
            <a:off x="3493911" y="5018608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三重积分的几何意义</a:t>
            </a:r>
            <a:endParaRPr lang="zh-CN" altLang="en-US"/>
          </a:p>
        </p:txBody>
      </p:sp>
      <p:sp>
        <p:nvSpPr>
          <p:cNvPr id="104895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三重积分是描述空间中曲面或体积的积分方法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三重积分的积分区域是三维空间中的曲面或体积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7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三重积分的积分变量是空间中的点坐标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7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三重积分的积分结果是曲面或体积上的函数值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三重积分的性质</a:t>
            </a:r>
            <a:endParaRPr lang="zh-CN" altLang="en-US"/>
          </a:p>
        </p:txBody>
      </p:sp>
      <p:sp>
        <p:nvSpPr>
          <p:cNvPr id="10490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线性性：三重积分具有线性性质，即三重积分的线性组合仍然是三重积分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可积性：三重积分具有可积性，即对于可积函数，三重积分的值存在且唯一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连续性：三重积分具有连续性，即三重积分的值随着积分区域的变化而连续变化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单调性：三重积分具有单调性，即三重积分的值随着积分区域的增大而增大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三重积分的计算方法</a:t>
            </a:r>
            <a:endParaRPr lang="zh-CN" altLang="en-US">
              <a:sym typeface="+mn-lt"/>
            </a:endParaRPr>
          </a:p>
        </p:txBody>
      </p:sp>
      <p:sp>
        <p:nvSpPr>
          <p:cNvPr id="10490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直角坐标系下的三重积分计算</a:t>
            </a:r>
            <a:endParaRPr lang="zh-CN" altLang="en-US"/>
          </a:p>
        </p:txBody>
      </p:sp>
      <p:sp>
        <p:nvSpPr>
          <p:cNvPr id="10491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直角坐标系下的三重积分计算步骤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直角坐标系下的三重积分计算示例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直角坐标系下的三重积分定义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直角坐标系下的三重积分计算公式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柱坐标系下的三重积分计算</a:t>
            </a:r>
            <a:endParaRPr lang="zh-CN" altLang="en-US"/>
          </a:p>
        </p:txBody>
      </p:sp>
      <p:sp>
        <p:nvSpPr>
          <p:cNvPr id="104918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9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柱坐标系的定义：x=ρcosθ, y=ρsinθ, z=z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柱坐标系下的三重积分公式：∫∫∫f(x,y,z)dxdydz=∫(ρ^2)∫(0,2π)∫(0,z)f(ρcosθ,ρsinθ,z)ρdρdθdz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柱坐标系下的三重积分计算步骤：先对ρ积分，再对θ积分，最后对z积分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柱坐标系下的三重积分应用：计算旋转体的体积、曲面的面积等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球坐标系下的三重积分计算</a:t>
            </a:r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球坐标系：x=r*sin(θ)*cos(φ), y=r*sin(θ)*sin(φ), z=r*cos(θ)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球坐标系下的三重积分公式：∫∫∫f(x,y,z)dxdydz=∫∫∫f(r*sin(θ)*cos(φ), r*sin(θ)*sin(φ), r*cos(θ))r^2*sin(θ)dθdφdr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球坐标系下的三重积分计算步骤：先对θ积分，再对φ积分，最后对r积分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球坐标系下的三重积分计算技巧：利用对称性、周期性等性质简化计算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https://d.book118.com/218035140055006023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49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高等数学(同济大学)课件下第93三重积分</vt:lpstr>
      <vt:lpstr>目录</vt:lpstr>
      <vt:lpstr>三重积分的概念</vt:lpstr>
      <vt:lpstr>三重积分的定义</vt:lpstr>
      <vt:lpstr>三重积分的几何意义</vt:lpstr>
      <vt:lpstr>三重积分的性质</vt:lpstr>
      <vt:lpstr>三重积分的计算方法</vt:lpstr>
      <vt:lpstr>直角坐标系下的三重积分计算</vt:lpstr>
      <vt:lpstr>柱坐标系下的三重积分计算</vt:lpstr>
      <vt:lpstr>球坐标系下的三重积分计算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2024-08-29T23:11:12.516</cp:lastPrinted>
  <dcterms:created xsi:type="dcterms:W3CDTF">2024-08-29T15:11:12Z</dcterms:created>
  <dcterms:modified xsi:type="dcterms:W3CDTF">2024-08-29T15:11:14Z</dcterms:modified>
</cp:coreProperties>
</file>