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4E456-2714-4144-934A-43A0FD89F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E2C97-4F55-494A-8F79-F266CFA63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FF3A-21E8-4EEB-AC9A-98E12741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8F9E4-125E-4222-A942-8B6453E8B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E70B6-FA77-4B78-AFB5-356E666B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65CB1-41A2-4D55-9A26-F85C0C629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2A5D7D-49DA-4D6A-A628-064442D79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B041E-F28F-4B36-BB79-CEFBB828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2E953-62A5-4755-A64F-E6EE3D18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B964D-B097-4EDF-894E-5DDDCD2F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E7813-2E58-4060-B6EF-A8CA3BED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6012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建立员工晋升与培训的衔接机制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员工晋升与培训现状分析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衔接机制设计原则与目标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衔接机制核心内容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通过培训提高员工的专业技能和综合素质，为晋升提供更多合格人选。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激发员工积极性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将培训与晋升相结合，让员工看到职业发展的希望，从而提高工作积极性和满意度。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优秀的员工是企业发展的重要推动力，通过晋升与培训的衔接机制，可以确保企业拥有足够的人才储备，支持企业战略目标的实现。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88" r="568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培训计划和内容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晋升标准和流程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衔接机制设计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详细介绍针对不同岗位和层级的培训计划，包括培训课程、讲师、时间安排等。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阐述如何将培训与晋升相结合，包括培训成果在晋升中的体现、晋升机制对培训的反馈等。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明确晋升的评价标准、申请流程、审批程序等，确保晋升的公正性和透明度。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对晋升与培训衔接机制的实施效果进行评估，包括员工能力提升情况、晋升人员的工作表现等。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员工晋升与培训现状分析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晋升标准不明确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缺乏清晰的晋升标准和评估指标，使得员工难以了解晋升的要求和期望。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晋升机会不足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在一些企业中，晋升机会有限，导致员工职业发展空间受限。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晋升评审过程不规范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目前员工晋升评审过程缺乏标准化和透明度，容易导致不公正和主观性。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员工晋升现状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缺乏对培训效果的有效评估，无法衡量培训对员工绩效的改善程度。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目前的培训内容可能不符合员工的实际需求和工作要求。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培训方式缺乏多样性，可能只采用传统的讲授式培训，缺乏互动和实践。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培训成果未纳入晋升评审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目前的晋升评审中很少考虑员工的培训成果，使得培训在晋升过程中的作用被忽视。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缺乏个性化培训计划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针对不同岗位和员工的个性化培训计划不足，无法满足员工多样化的晋升需求。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培训与晋升目标不一致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培训和晋升的目标可能不一致，导致员工在培训后无法顺利晋升。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晋升与培训脱节问题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衔接机制设计原则与目标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确保每位员工都有平等的机会参与晋升和培训，避免任何形式的歧视和偏见。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通过竞争机制激发员工的积极性和创造力，选拔出最优秀的人才进行晋升和培训。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将晋升和培训与员工个人职业发展紧密结合，让员工看到自己在企业中的未来，从而激发其工作动力。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确保衔接机制的长期有效性和稳定性，为企业持续培养高素质人才提供保障。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通过培训提高员工的专业技能和综合素质，为企业发展提供强有力的人才保障。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建立清晰的晋升通道，让员工明确自己的职业发展方向，提高员工的工作满意度和忠诚度。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促进员工晋升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将员工晋升和培训与企业战略目标紧密结合，确保企业人力资源的高效利用，推动企业持续发展。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通过衔接机制的建立和完善，推动企业向学习型组织转型，提高企业的创新能力和市场竞争力。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构建学习型组织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衔接机制核心内容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明确各岗位晋升通道及所需能力、素质要求，为员工规划清晰的职业发展路径。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晋升通道分析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根据晋升通道所需能力、素质要求，设计针对性强的培训课程，包括技能培训、领导力培训等。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充分利用内外部培训资源，如企业内部讲师、外部专家、在线课程等，确保培训内容的全面性和有效性。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晋升通道与培训课程对接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https://d.book118.com/218036012061006030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2024-09-06T22:37:26.537</cp:lastPrinted>
  <dcterms:created xsi:type="dcterms:W3CDTF">2024-09-06T14:37:26Z</dcterms:created>
  <dcterms:modified xsi:type="dcterms:W3CDTF">2024-09-06T14:37:28Z</dcterms:modified>
</cp:coreProperties>
</file>