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B4EB-7D49-4B20-BF2D-74074A7F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9EEB-24D2-40CA-BBE7-6A36FCA9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6BEC8-0C19-424B-A576-7C7BE743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8196B-48A4-4A71-A8FA-731BF143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9AF01-82CB-4D4E-961B-864E6B1D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DD13CD-DC2A-48C8-ADFB-9057D6566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58F6C-88D7-4731-A109-9A591373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94A2D-E86A-4EBC-BE6D-088E830E0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8E109-06F7-4200-A789-8B4C2FB9B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58CA-49D8-475E-B486-D421C990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32701-25DE-40FF-8586-0CDF3D5C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613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低蛋白水肿的查房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低蛋白水肿的基本知识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低蛋白水肿是指血浆白蛋白浓度降低，导致组织间隙液体潴留，表现为皮肤、黏膜及全身水肿的现象。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低蛋白水肿是由于血浆白蛋白合成减少或丢失过多，导致血浆白蛋白浓度降低，无法维持正常的血浆胶体渗透压，从而使水分从血管内渗入组织间隙，引起水肿。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低蛋白水肿的定义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低蛋白水肿的常见病因包括营养不良、肝脏疾病、肾脏疾病、恶性肿瘤等。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是导致低蛋白水肿的常见原因，如长期摄入不足、消化吸收障碍等，导致蛋白质合成减少。肝脏疾病和肾脏疾病可影响血浆白蛋白的合成和排泄，导致低蛋白水肿。恶性肿瘤可导致蛋白质消耗增加，引起低蛋白血症和水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低蛋白水肿的病因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低蛋白水肿的症状包括皮肤紧绷、苍白、水肿，严重时可伴有胸腔积液、腹腔积液等全身症状。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典型表现为皮肤紧绷、苍白、水肿，按之凹陷不易恢复。水肿可出现在身体的各个部位，如四肢、颜面、腹部等。严重时，低蛋白水肿可导致胸腔积液、腹腔积液等全身症状，影响呼吸、消化等系统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低蛋白水肿的症状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低蛋白水肿的诊断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白蛋白检测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白蛋白是血浆中主要的蛋白质，低蛋白血症是低蛋白水肿的主要原因。通过检测白蛋白水平，可以判断是否存在低蛋白血症。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肾功能检查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肾功能不全可能导致水肿，因此肾功能检查也是诊断低蛋白水肿的重要步骤。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肝功能检查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肝脏是合成白蛋白的主要器官，肝功能异常可能导致白蛋白合成减少，进而引发低蛋白水肿。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通过超声检查可以观察到水肿的部位和程度，有助于诊断低蛋白水肿。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对于一些特殊部位的水肿，可能需要借助X线检查或CT扫描来进一步确诊。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X线检查和CT扫描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低蛋白水肿的患者通常会出现皮肤水肿、体重增加、尿量减少等症状。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白蛋白水平低于30g/L是诊断低蛋白水肿的重要标准。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超声、X线或CT扫描等影像学检查结果有助于确诊低蛋白水肿。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低蛋白水肿的治疗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https://d.book118.com/218036136116006034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2024-09-13T06:42:47.279</cp:lastPrinted>
  <dcterms:created xsi:type="dcterms:W3CDTF">2024-09-12T22:42:47Z</dcterms:created>
  <dcterms:modified xsi:type="dcterms:W3CDTF">2024-09-12T22:42:49Z</dcterms:modified>
</cp:coreProperties>
</file>