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8788400" cy="66294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D2CA-EB79-405F-867C-9C74CAF87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7FE26-A08B-4A36-981A-B4C76BE4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3C72-5358-4E91-B9EC-B022CC18A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0C774-5711-4923-BDD9-23267C32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FDB7B-ACB8-4B68-8E8F-A6A631B7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E3FDA-855B-4AE3-8F9D-99E60609F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98679-A0DC-44D7-8CEF-F9BED37C7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0425-E269-421F-8F64-EA45706B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28C8E-2C9F-4369-A9A6-D1E729ED7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39E37-CDB4-41D6-931E-84595292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0C825-4910-4276-8E5D-3E2866D6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59130" y="2055114"/>
            <a:ext cx="7470140" cy="13921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18260" y="3712464"/>
            <a:ext cx="615188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130175" y="50800"/>
            <a:ext cx="723900" cy="166687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53975" y="717550"/>
            <a:ext cx="266700" cy="371475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234950" y="755650"/>
            <a:ext cx="295275" cy="295275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568325" y="755650"/>
            <a:ext cx="295275" cy="29527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7"/>
          <a:stretch>
            <a:fillRect/>
          </a:stretch>
        </p:blipFill>
        <p:spPr>
          <a:xfrm>
            <a:off x="844550" y="755650"/>
            <a:ext cx="295275" cy="2952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130175" y="50800"/>
            <a:ext cx="723900" cy="166687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53975" y="717550"/>
            <a:ext cx="266700" cy="371475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234950" y="755650"/>
            <a:ext cx="295275" cy="295275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568325" y="755650"/>
            <a:ext cx="295275" cy="29527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844550" y="755650"/>
            <a:ext cx="295275" cy="295275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196850" y="127000"/>
            <a:ext cx="581025" cy="152400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130175" y="50800"/>
            <a:ext cx="723900" cy="16668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6362" y="828675"/>
            <a:ext cx="962025" cy="288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22287" y="1447800"/>
            <a:ext cx="5657850" cy="1503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8056" y="6165342"/>
            <a:ext cx="2812288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11" Type="http://schemas.openxmlformats.org/officeDocument/2006/relationships/image" Target="../media/image18.png" /><Relationship Id="rId12" Type="http://schemas.openxmlformats.org/officeDocument/2006/relationships/image" Target="../media/image19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16" Type="http://schemas.openxmlformats.org/officeDocument/2006/relationships/image" Target="../media/image6.png" /><Relationship Id="rId17" Type="http://schemas.openxmlformats.org/officeDocument/2006/relationships/image" Target="../media/image7.png" /><Relationship Id="rId18" Type="http://schemas.openxmlformats.org/officeDocument/2006/relationships/image" Target="../media/image8.png" /><Relationship Id="rId19" Type="http://schemas.openxmlformats.org/officeDocument/2006/relationships/image" Target="../media/image9.png" /><Relationship Id="rId2" Type="http://schemas.openxmlformats.org/officeDocument/2006/relationships/image" Target="../media/image1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22.png" /><Relationship Id="rId23" Type="http://schemas.openxmlformats.org/officeDocument/2006/relationships/image" Target="../media/image23.png" /><Relationship Id="rId24" Type="http://schemas.openxmlformats.org/officeDocument/2006/relationships/image" Target="../media/image24.png" /><Relationship Id="rId25" Type="http://schemas.openxmlformats.org/officeDocument/2006/relationships/image" Target="../media/image25.png" /><Relationship Id="rId26" Type="http://schemas.openxmlformats.org/officeDocument/2006/relationships/image" Target="../media/image26.png" /><Relationship Id="rId27" Type="http://schemas.openxmlformats.org/officeDocument/2006/relationships/image" Target="../media/image27.png" /><Relationship Id="rId28" Type="http://schemas.openxmlformats.org/officeDocument/2006/relationships/image" Target="../media/image28.png" /><Relationship Id="rId29" Type="http://schemas.openxmlformats.org/officeDocument/2006/relationships/image" Target="../media/image29.png" /><Relationship Id="rId3" Type="http://schemas.openxmlformats.org/officeDocument/2006/relationships/image" Target="../media/image10.png" /><Relationship Id="rId30" Type="http://schemas.openxmlformats.org/officeDocument/2006/relationships/image" Target="../media/image30.png" /><Relationship Id="rId31" Type="http://schemas.openxmlformats.org/officeDocument/2006/relationships/image" Target="../media/image31.png" /><Relationship Id="rId32" Type="http://schemas.openxmlformats.org/officeDocument/2006/relationships/image" Target="../media/image32.png" /><Relationship Id="rId33" Type="http://schemas.openxmlformats.org/officeDocument/2006/relationships/image" Target="../media/image33.png" /><Relationship Id="rId34" Type="http://schemas.openxmlformats.org/officeDocument/2006/relationships/image" Target="../media/image34.png" /><Relationship Id="rId35" Type="http://schemas.openxmlformats.org/officeDocument/2006/relationships/image" Target="../media/image35.png" /><Relationship Id="rId36" Type="http://schemas.openxmlformats.org/officeDocument/2006/relationships/image" Target="../media/image36.png" /><Relationship Id="rId37" Type="http://schemas.openxmlformats.org/officeDocument/2006/relationships/image" Target="../media/image37.png" /><Relationship Id="rId38" Type="http://schemas.openxmlformats.org/officeDocument/2006/relationships/image" Target="../media/image38.png" /><Relationship Id="rId39" Type="http://schemas.openxmlformats.org/officeDocument/2006/relationships/image" Target="../media/image39.png" /><Relationship Id="rId4" Type="http://schemas.openxmlformats.org/officeDocument/2006/relationships/image" Target="../media/image11.png" /><Relationship Id="rId40" Type="http://schemas.openxmlformats.org/officeDocument/2006/relationships/image" Target="../media/image40.png" /><Relationship Id="rId41" Type="http://schemas.openxmlformats.org/officeDocument/2006/relationships/image" Target="../media/image41.png" /><Relationship Id="rId42" Type="http://schemas.openxmlformats.org/officeDocument/2006/relationships/image" Target="../media/image42.png" /><Relationship Id="rId43" Type="http://schemas.openxmlformats.org/officeDocument/2006/relationships/image" Target="../media/image43.png" /><Relationship Id="rId44" Type="http://schemas.openxmlformats.org/officeDocument/2006/relationships/image" Target="../media/image44.png" /><Relationship Id="rId45" Type="http://schemas.openxmlformats.org/officeDocument/2006/relationships/image" Target="../media/image45.png" /><Relationship Id="rId46" Type="http://schemas.openxmlformats.org/officeDocument/2006/relationships/image" Target="../media/image46.png" /><Relationship Id="rId47" Type="http://schemas.openxmlformats.org/officeDocument/2006/relationships/image" Target="../media/image47.png" /><Relationship Id="rId48" Type="http://schemas.openxmlformats.org/officeDocument/2006/relationships/image" Target="../media/image48.png" /><Relationship Id="rId49" Type="http://schemas.openxmlformats.org/officeDocument/2006/relationships/image" Target="../media/image49.png" /><Relationship Id="rId5" Type="http://schemas.openxmlformats.org/officeDocument/2006/relationships/image" Target="../media/image12.png" /><Relationship Id="rId50" Type="http://schemas.openxmlformats.org/officeDocument/2006/relationships/image" Target="../media/image50.png" /><Relationship Id="rId51" Type="http://schemas.openxmlformats.org/officeDocument/2006/relationships/image" Target="../media/image51.png" /><Relationship Id="rId52" Type="http://schemas.openxmlformats.org/officeDocument/2006/relationships/image" Target="../media/image52.png" /><Relationship Id="rId53" Type="http://schemas.openxmlformats.org/officeDocument/2006/relationships/image" Target="../media/image53.png" /><Relationship Id="rId54" Type="http://schemas.openxmlformats.org/officeDocument/2006/relationships/image" Target="../media/image54.png" /><Relationship Id="rId55" Type="http://schemas.openxmlformats.org/officeDocument/2006/relationships/image" Target="../media/image55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62.png" /><Relationship Id="rId11" Type="http://schemas.openxmlformats.org/officeDocument/2006/relationships/image" Target="../media/image63.png" /><Relationship Id="rId12" Type="http://schemas.openxmlformats.org/officeDocument/2006/relationships/image" Target="../media/image64.png" /><Relationship Id="rId13" Type="http://schemas.openxmlformats.org/officeDocument/2006/relationships/image" Target="../media/image65.png" /><Relationship Id="rId14" Type="http://schemas.openxmlformats.org/officeDocument/2006/relationships/image" Target="../media/image66.png" /><Relationship Id="rId15" Type="http://schemas.openxmlformats.org/officeDocument/2006/relationships/image" Target="../media/image67.png" /><Relationship Id="rId16" Type="http://schemas.openxmlformats.org/officeDocument/2006/relationships/image" Target="../media/image68.png" /><Relationship Id="rId17" Type="http://schemas.openxmlformats.org/officeDocument/2006/relationships/image" Target="../media/image34.png" /><Relationship Id="rId18" Type="http://schemas.openxmlformats.org/officeDocument/2006/relationships/image" Target="../media/image69.png" /><Relationship Id="rId19" Type="http://schemas.openxmlformats.org/officeDocument/2006/relationships/image" Target="../media/image70.png" /><Relationship Id="rId2" Type="http://schemas.openxmlformats.org/officeDocument/2006/relationships/image" Target="../media/image1.png" /><Relationship Id="rId20" Type="http://schemas.openxmlformats.org/officeDocument/2006/relationships/image" Target="../media/image71.png" /><Relationship Id="rId21" Type="http://schemas.openxmlformats.org/officeDocument/2006/relationships/image" Target="../media/image72.png" /><Relationship Id="rId22" Type="http://schemas.openxmlformats.org/officeDocument/2006/relationships/image" Target="../media/image73.png" /><Relationship Id="rId23" Type="http://schemas.openxmlformats.org/officeDocument/2006/relationships/image" Target="../media/image74.png" /><Relationship Id="rId24" Type="http://schemas.openxmlformats.org/officeDocument/2006/relationships/image" Target="../media/image75.png" /><Relationship Id="rId25" Type="http://schemas.openxmlformats.org/officeDocument/2006/relationships/image" Target="../media/image76.png" /><Relationship Id="rId26" Type="http://schemas.openxmlformats.org/officeDocument/2006/relationships/image" Target="../media/image77.png" /><Relationship Id="rId27" Type="http://schemas.openxmlformats.org/officeDocument/2006/relationships/image" Target="../media/image78.png" /><Relationship Id="rId28" Type="http://schemas.openxmlformats.org/officeDocument/2006/relationships/image" Target="../media/image79.png" /><Relationship Id="rId29" Type="http://schemas.openxmlformats.org/officeDocument/2006/relationships/image" Target="../media/image80.png" /><Relationship Id="rId3" Type="http://schemas.openxmlformats.org/officeDocument/2006/relationships/image" Target="../media/image42.png" /><Relationship Id="rId30" Type="http://schemas.openxmlformats.org/officeDocument/2006/relationships/image" Target="../media/image81.png" /><Relationship Id="rId31" Type="http://schemas.openxmlformats.org/officeDocument/2006/relationships/image" Target="../media/image82.png" /><Relationship Id="rId32" Type="http://schemas.openxmlformats.org/officeDocument/2006/relationships/image" Target="../media/image10.png" /><Relationship Id="rId33" Type="http://schemas.openxmlformats.org/officeDocument/2006/relationships/image" Target="../media/image11.png" /><Relationship Id="rId34" Type="http://schemas.openxmlformats.org/officeDocument/2006/relationships/image" Target="../media/image12.png" /><Relationship Id="rId35" Type="http://schemas.openxmlformats.org/officeDocument/2006/relationships/image" Target="../media/image13.png" /><Relationship Id="rId36" Type="http://schemas.openxmlformats.org/officeDocument/2006/relationships/image" Target="../media/image14.png" /><Relationship Id="rId37" Type="http://schemas.openxmlformats.org/officeDocument/2006/relationships/image" Target="../media/image15.png" /><Relationship Id="rId38" Type="http://schemas.openxmlformats.org/officeDocument/2006/relationships/image" Target="../media/image16.png" /><Relationship Id="rId39" Type="http://schemas.openxmlformats.org/officeDocument/2006/relationships/image" Target="../media/image17.png" /><Relationship Id="rId4" Type="http://schemas.openxmlformats.org/officeDocument/2006/relationships/image" Target="../media/image56.png" /><Relationship Id="rId40" Type="http://schemas.openxmlformats.org/officeDocument/2006/relationships/image" Target="../media/image18.png" /><Relationship Id="rId41" Type="http://schemas.openxmlformats.org/officeDocument/2006/relationships/image" Target="../media/image19.png" /><Relationship Id="rId42" Type="http://schemas.openxmlformats.org/officeDocument/2006/relationships/image" Target="../media/image3.png" /><Relationship Id="rId43" Type="http://schemas.openxmlformats.org/officeDocument/2006/relationships/image" Target="../media/image4.png" /><Relationship Id="rId44" Type="http://schemas.openxmlformats.org/officeDocument/2006/relationships/image" Target="../media/image5.png" /><Relationship Id="rId45" Type="http://schemas.openxmlformats.org/officeDocument/2006/relationships/image" Target="../media/image6.png" /><Relationship Id="rId46" Type="http://schemas.openxmlformats.org/officeDocument/2006/relationships/image" Target="../media/image7.png" /><Relationship Id="rId47" Type="http://schemas.openxmlformats.org/officeDocument/2006/relationships/image" Target="../media/image8.png" /><Relationship Id="rId48" Type="http://schemas.openxmlformats.org/officeDocument/2006/relationships/image" Target="../media/image9.png" /><Relationship Id="rId49" Type="http://schemas.openxmlformats.org/officeDocument/2006/relationships/image" Target="../media/image20.png" /><Relationship Id="rId5" Type="http://schemas.openxmlformats.org/officeDocument/2006/relationships/image" Target="../media/image57.png" /><Relationship Id="rId6" Type="http://schemas.openxmlformats.org/officeDocument/2006/relationships/image" Target="../media/image58.png" /><Relationship Id="rId7" Type="http://schemas.openxmlformats.org/officeDocument/2006/relationships/image" Target="../media/image59.png" /><Relationship Id="rId8" Type="http://schemas.openxmlformats.org/officeDocument/2006/relationships/image" Target="../media/image60.png" /><Relationship Id="rId9" Type="http://schemas.openxmlformats.org/officeDocument/2006/relationships/image" Target="../media/image6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85.png" /><Relationship Id="rId16" Type="http://schemas.openxmlformats.org/officeDocument/2006/relationships/image" Target="../media/image86.png" /><Relationship Id="rId17" Type="http://schemas.openxmlformats.org/officeDocument/2006/relationships/image" Target="../media/image87.png" /><Relationship Id="rId18" Type="http://schemas.openxmlformats.org/officeDocument/2006/relationships/image" Target="../media/image88.png" /><Relationship Id="rId19" Type="http://schemas.openxmlformats.org/officeDocument/2006/relationships/image" Target="../media/image89.png" /><Relationship Id="rId2" Type="http://schemas.openxmlformats.org/officeDocument/2006/relationships/image" Target="../media/image1.png" /><Relationship Id="rId20" Type="http://schemas.openxmlformats.org/officeDocument/2006/relationships/image" Target="../media/image90.png" /><Relationship Id="rId21" Type="http://schemas.openxmlformats.org/officeDocument/2006/relationships/image" Target="../media/image91.png" /><Relationship Id="rId22" Type="http://schemas.openxmlformats.org/officeDocument/2006/relationships/image" Target="../media/image66.png" /><Relationship Id="rId23" Type="http://schemas.openxmlformats.org/officeDocument/2006/relationships/image" Target="../media/image92.png" /><Relationship Id="rId24" Type="http://schemas.openxmlformats.org/officeDocument/2006/relationships/image" Target="../media/image93.png" /><Relationship Id="rId25" Type="http://schemas.openxmlformats.org/officeDocument/2006/relationships/image" Target="../media/image94.png" /><Relationship Id="rId26" Type="http://schemas.openxmlformats.org/officeDocument/2006/relationships/image" Target="../media/image29.png" /><Relationship Id="rId27" Type="http://schemas.openxmlformats.org/officeDocument/2006/relationships/image" Target="../media/image95.png" /><Relationship Id="rId28" Type="http://schemas.openxmlformats.org/officeDocument/2006/relationships/image" Target="../media/image96.png" /><Relationship Id="rId29" Type="http://schemas.openxmlformats.org/officeDocument/2006/relationships/image" Target="../media/image97.png" /><Relationship Id="rId3" Type="http://schemas.openxmlformats.org/officeDocument/2006/relationships/image" Target="../media/image10.png" /><Relationship Id="rId30" Type="http://schemas.openxmlformats.org/officeDocument/2006/relationships/image" Target="../media/image98.png" /><Relationship Id="rId31" Type="http://schemas.openxmlformats.org/officeDocument/2006/relationships/image" Target="../media/image99.png" /><Relationship Id="rId32" Type="http://schemas.openxmlformats.org/officeDocument/2006/relationships/image" Target="../media/image100.png" /><Relationship Id="rId33" Type="http://schemas.openxmlformats.org/officeDocument/2006/relationships/image" Target="../media/image101.png" /><Relationship Id="rId34" Type="http://schemas.openxmlformats.org/officeDocument/2006/relationships/image" Target="../media/image102.png" /><Relationship Id="rId35" Type="http://schemas.openxmlformats.org/officeDocument/2006/relationships/image" Target="../media/image103.png" /><Relationship Id="rId36" Type="http://schemas.openxmlformats.org/officeDocument/2006/relationships/image" Target="../media/image104.png" /><Relationship Id="rId37" Type="http://schemas.openxmlformats.org/officeDocument/2006/relationships/image" Target="../media/image105.png" /><Relationship Id="rId38" Type="http://schemas.openxmlformats.org/officeDocument/2006/relationships/image" Target="../media/image106.png" /><Relationship Id="rId39" Type="http://schemas.openxmlformats.org/officeDocument/2006/relationships/image" Target="../media/image107.png" /><Relationship Id="rId4" Type="http://schemas.openxmlformats.org/officeDocument/2006/relationships/image" Target="../media/image83.png" /><Relationship Id="rId40" Type="http://schemas.openxmlformats.org/officeDocument/2006/relationships/image" Target="../media/image63.png" /><Relationship Id="rId41" Type="http://schemas.openxmlformats.org/officeDocument/2006/relationships/image" Target="../media/image108.png" /><Relationship Id="rId42" Type="http://schemas.openxmlformats.org/officeDocument/2006/relationships/image" Target="../media/image69.png" /><Relationship Id="rId43" Type="http://schemas.openxmlformats.org/officeDocument/2006/relationships/image" Target="../media/image109.png" /><Relationship Id="rId5" Type="http://schemas.openxmlformats.org/officeDocument/2006/relationships/image" Target="../media/image17.png" /><Relationship Id="rId6" Type="http://schemas.openxmlformats.org/officeDocument/2006/relationships/image" Target="../media/image84.png" /><Relationship Id="rId7" Type="http://schemas.openxmlformats.org/officeDocument/2006/relationships/image" Target="../media/image19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10.jpeg" /><Relationship Id="rId4" Type="http://schemas.openxmlformats.org/officeDocument/2006/relationships/image" Target="../media/image111.png" /><Relationship Id="rId5" Type="http://schemas.openxmlformats.org/officeDocument/2006/relationships/image" Target="../media/image112.jpeg" /><Relationship Id="rId6" Type="http://schemas.openxmlformats.org/officeDocument/2006/relationships/image" Target="../media/image1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1.png" /><Relationship Id="rId11" Type="http://schemas.openxmlformats.org/officeDocument/2006/relationships/image" Target="../media/image122.png" /><Relationship Id="rId12" Type="http://schemas.openxmlformats.org/officeDocument/2006/relationships/image" Target="../media/image123.png" /><Relationship Id="rId13" Type="http://schemas.openxmlformats.org/officeDocument/2006/relationships/image" Target="../media/image124.png" /><Relationship Id="rId14" Type="http://schemas.openxmlformats.org/officeDocument/2006/relationships/image" Target="../media/image125.png" /><Relationship Id="rId15" Type="http://schemas.openxmlformats.org/officeDocument/2006/relationships/image" Target="../media/image126.png" /><Relationship Id="rId16" Type="http://schemas.openxmlformats.org/officeDocument/2006/relationships/image" Target="../media/image127.png" /><Relationship Id="rId17" Type="http://schemas.openxmlformats.org/officeDocument/2006/relationships/image" Target="../media/image128.png" /><Relationship Id="rId18" Type="http://schemas.openxmlformats.org/officeDocument/2006/relationships/image" Target="../media/image129.png" /><Relationship Id="rId19" Type="http://schemas.openxmlformats.org/officeDocument/2006/relationships/image" Target="../media/image130.png" /><Relationship Id="rId2" Type="http://schemas.openxmlformats.org/officeDocument/2006/relationships/image" Target="../media/image1.png" /><Relationship Id="rId20" Type="http://schemas.openxmlformats.org/officeDocument/2006/relationships/image" Target="../media/image131.png" /><Relationship Id="rId21" Type="http://schemas.openxmlformats.org/officeDocument/2006/relationships/image" Target="../media/image132.png" /><Relationship Id="rId22" Type="http://schemas.openxmlformats.org/officeDocument/2006/relationships/image" Target="../media/image133.png" /><Relationship Id="rId23" Type="http://schemas.openxmlformats.org/officeDocument/2006/relationships/image" Target="../media/image134.png" /><Relationship Id="rId24" Type="http://schemas.openxmlformats.org/officeDocument/2006/relationships/image" Target="../media/image135.png" /><Relationship Id="rId25" Type="http://schemas.openxmlformats.org/officeDocument/2006/relationships/image" Target="../media/image136.png" /><Relationship Id="rId3" Type="http://schemas.openxmlformats.org/officeDocument/2006/relationships/image" Target="../media/image114.jpeg" /><Relationship Id="rId4" Type="http://schemas.openxmlformats.org/officeDocument/2006/relationships/image" Target="../media/image115.png" /><Relationship Id="rId5" Type="http://schemas.openxmlformats.org/officeDocument/2006/relationships/image" Target="../media/image116.png" /><Relationship Id="rId6" Type="http://schemas.openxmlformats.org/officeDocument/2006/relationships/image" Target="../media/image117.png" /><Relationship Id="rId7" Type="http://schemas.openxmlformats.org/officeDocument/2006/relationships/image" Target="../media/image118.png" /><Relationship Id="rId8" Type="http://schemas.openxmlformats.org/officeDocument/2006/relationships/image" Target="../media/image119.png" /><Relationship Id="rId9" Type="http://schemas.openxmlformats.org/officeDocument/2006/relationships/image" Target="../media/image1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44.png" /><Relationship Id="rId11" Type="http://schemas.openxmlformats.org/officeDocument/2006/relationships/image" Target="../media/image145.png" /><Relationship Id="rId12" Type="http://schemas.openxmlformats.org/officeDocument/2006/relationships/image" Target="../media/image146.png" /><Relationship Id="rId13" Type="http://schemas.openxmlformats.org/officeDocument/2006/relationships/image" Target="../media/image147.png" /><Relationship Id="rId14" Type="http://schemas.openxmlformats.org/officeDocument/2006/relationships/image" Target="../media/image116.png" /><Relationship Id="rId15" Type="http://schemas.openxmlformats.org/officeDocument/2006/relationships/image" Target="../media/image148.png" /><Relationship Id="rId16" Type="http://schemas.openxmlformats.org/officeDocument/2006/relationships/image" Target="../media/image149.png" /><Relationship Id="rId17" Type="http://schemas.openxmlformats.org/officeDocument/2006/relationships/image" Target="../media/image150.png" /><Relationship Id="rId18" Type="http://schemas.openxmlformats.org/officeDocument/2006/relationships/image" Target="../media/image151.png" /><Relationship Id="rId19" Type="http://schemas.openxmlformats.org/officeDocument/2006/relationships/image" Target="../media/image136.png" /><Relationship Id="rId2" Type="http://schemas.openxmlformats.org/officeDocument/2006/relationships/image" Target="../media/image137.png" /><Relationship Id="rId20" Type="http://schemas.openxmlformats.org/officeDocument/2006/relationships/image" Target="../media/image152.png" /><Relationship Id="rId21" Type="http://schemas.openxmlformats.org/officeDocument/2006/relationships/image" Target="../media/image130.png" /><Relationship Id="rId22" Type="http://schemas.openxmlformats.org/officeDocument/2006/relationships/image" Target="../media/image153.png" /><Relationship Id="rId23" Type="http://schemas.openxmlformats.org/officeDocument/2006/relationships/image" Target="../media/image154.png" /><Relationship Id="rId24" Type="http://schemas.openxmlformats.org/officeDocument/2006/relationships/image" Target="../media/image155.png" /><Relationship Id="rId25" Type="http://schemas.openxmlformats.org/officeDocument/2006/relationships/image" Target="../media/image156.png" /><Relationship Id="rId26" Type="http://schemas.openxmlformats.org/officeDocument/2006/relationships/image" Target="../media/image157.png" /><Relationship Id="rId27" Type="http://schemas.openxmlformats.org/officeDocument/2006/relationships/image" Target="../media/image158.png" /><Relationship Id="rId28" Type="http://schemas.openxmlformats.org/officeDocument/2006/relationships/image" Target="../media/image8.png" /><Relationship Id="rId29" Type="http://schemas.openxmlformats.org/officeDocument/2006/relationships/image" Target="../media/image9.png" /><Relationship Id="rId3" Type="http://schemas.openxmlformats.org/officeDocument/2006/relationships/image" Target="../media/image138.png" /><Relationship Id="rId30" Type="http://schemas.openxmlformats.org/officeDocument/2006/relationships/image" Target="../media/image159.png" /><Relationship Id="rId31" Type="http://schemas.openxmlformats.org/officeDocument/2006/relationships/image" Target="../media/image5.png" /><Relationship Id="rId32" Type="http://schemas.openxmlformats.org/officeDocument/2006/relationships/image" Target="../media/image6.png" /><Relationship Id="rId33" Type="http://schemas.openxmlformats.org/officeDocument/2006/relationships/image" Target="../media/image7.png" /><Relationship Id="rId34" Type="http://schemas.openxmlformats.org/officeDocument/2006/relationships/image" Target="../media/image160.png" /><Relationship Id="rId35" Type="http://schemas.openxmlformats.org/officeDocument/2006/relationships/image" Target="../media/image161.png" /><Relationship Id="rId4" Type="http://schemas.openxmlformats.org/officeDocument/2006/relationships/image" Target="../media/image139.png" /><Relationship Id="rId5" Type="http://schemas.openxmlformats.org/officeDocument/2006/relationships/image" Target="../media/image140.png" /><Relationship Id="rId6" Type="http://schemas.openxmlformats.org/officeDocument/2006/relationships/image" Target="../media/image141.png" /><Relationship Id="rId7" Type="http://schemas.openxmlformats.org/officeDocument/2006/relationships/image" Target="../media/image34.png" /><Relationship Id="rId8" Type="http://schemas.openxmlformats.org/officeDocument/2006/relationships/image" Target="../media/image142.png" /><Relationship Id="rId9" Type="http://schemas.openxmlformats.org/officeDocument/2006/relationships/image" Target="../media/image14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57.png" /><Relationship Id="rId11" Type="http://schemas.openxmlformats.org/officeDocument/2006/relationships/image" Target="../media/image158.png" /><Relationship Id="rId12" Type="http://schemas.openxmlformats.org/officeDocument/2006/relationships/image" Target="../media/image8.png" /><Relationship Id="rId13" Type="http://schemas.openxmlformats.org/officeDocument/2006/relationships/image" Target="../media/image9.png" /><Relationship Id="rId14" Type="http://schemas.openxmlformats.org/officeDocument/2006/relationships/image" Target="../media/image159.png" /><Relationship Id="rId15" Type="http://schemas.openxmlformats.org/officeDocument/2006/relationships/image" Target="../media/image5.png" /><Relationship Id="rId16" Type="http://schemas.openxmlformats.org/officeDocument/2006/relationships/image" Target="../media/image6.png" /><Relationship Id="rId17" Type="http://schemas.openxmlformats.org/officeDocument/2006/relationships/image" Target="../media/image7.png" /><Relationship Id="rId18" Type="http://schemas.openxmlformats.org/officeDocument/2006/relationships/image" Target="../media/image162.png" /><Relationship Id="rId19" Type="http://schemas.openxmlformats.org/officeDocument/2006/relationships/image" Target="../media/image116.png" /><Relationship Id="rId2" Type="http://schemas.openxmlformats.org/officeDocument/2006/relationships/image" Target="../media/image148.png" /><Relationship Id="rId20" Type="http://schemas.openxmlformats.org/officeDocument/2006/relationships/image" Target="../media/image130.png" /><Relationship Id="rId21" Type="http://schemas.openxmlformats.org/officeDocument/2006/relationships/image" Target="../media/image163.png" /><Relationship Id="rId22" Type="http://schemas.openxmlformats.org/officeDocument/2006/relationships/image" Target="../media/image154.png" /><Relationship Id="rId23" Type="http://schemas.openxmlformats.org/officeDocument/2006/relationships/image" Target="../media/image164.png" /><Relationship Id="rId24" Type="http://schemas.openxmlformats.org/officeDocument/2006/relationships/image" Target="../media/image165.png" /><Relationship Id="rId25" Type="http://schemas.openxmlformats.org/officeDocument/2006/relationships/image" Target="../media/image166.png" /><Relationship Id="rId26" Type="http://schemas.openxmlformats.org/officeDocument/2006/relationships/image" Target="../media/image167.png" /><Relationship Id="rId27" Type="http://schemas.openxmlformats.org/officeDocument/2006/relationships/image" Target="../media/image168.png" /><Relationship Id="rId28" Type="http://schemas.openxmlformats.org/officeDocument/2006/relationships/image" Target="../media/image169.png" /><Relationship Id="rId29" Type="http://schemas.openxmlformats.org/officeDocument/2006/relationships/image" Target="../media/image170.png" /><Relationship Id="rId3" Type="http://schemas.openxmlformats.org/officeDocument/2006/relationships/image" Target="../media/image149.png" /><Relationship Id="rId30" Type="http://schemas.openxmlformats.org/officeDocument/2006/relationships/image" Target="../media/image171.png" /><Relationship Id="rId31" Type="http://schemas.openxmlformats.org/officeDocument/2006/relationships/image" Target="../media/image172.png" /><Relationship Id="rId32" Type="http://schemas.openxmlformats.org/officeDocument/2006/relationships/image" Target="../media/image173.png" /><Relationship Id="rId33" Type="http://schemas.openxmlformats.org/officeDocument/2006/relationships/image" Target="../media/image137.png" /><Relationship Id="rId34" Type="http://schemas.openxmlformats.org/officeDocument/2006/relationships/image" Target="../media/image138.png" /><Relationship Id="rId35" Type="http://schemas.openxmlformats.org/officeDocument/2006/relationships/image" Target="../media/image139.png" /><Relationship Id="rId36" Type="http://schemas.openxmlformats.org/officeDocument/2006/relationships/image" Target="../media/image140.png" /><Relationship Id="rId37" Type="http://schemas.openxmlformats.org/officeDocument/2006/relationships/image" Target="../media/image141.png" /><Relationship Id="rId38" Type="http://schemas.openxmlformats.org/officeDocument/2006/relationships/image" Target="../media/image34.png" /><Relationship Id="rId39" Type="http://schemas.openxmlformats.org/officeDocument/2006/relationships/image" Target="../media/image142.png" /><Relationship Id="rId4" Type="http://schemas.openxmlformats.org/officeDocument/2006/relationships/image" Target="../media/image150.png" /><Relationship Id="rId40" Type="http://schemas.openxmlformats.org/officeDocument/2006/relationships/image" Target="../media/image143.png" /><Relationship Id="rId41" Type="http://schemas.openxmlformats.org/officeDocument/2006/relationships/image" Target="../media/image144.png" /><Relationship Id="rId42" Type="http://schemas.openxmlformats.org/officeDocument/2006/relationships/image" Target="../media/image145.png" /><Relationship Id="rId43" Type="http://schemas.openxmlformats.org/officeDocument/2006/relationships/image" Target="../media/image160.png" /><Relationship Id="rId44" Type="http://schemas.openxmlformats.org/officeDocument/2006/relationships/image" Target="../media/image146.png" /><Relationship Id="rId5" Type="http://schemas.openxmlformats.org/officeDocument/2006/relationships/image" Target="../media/image151.png" /><Relationship Id="rId6" Type="http://schemas.openxmlformats.org/officeDocument/2006/relationships/image" Target="../media/image136.png" /><Relationship Id="rId7" Type="http://schemas.openxmlformats.org/officeDocument/2006/relationships/image" Target="../media/image152.png" /><Relationship Id="rId8" Type="http://schemas.openxmlformats.org/officeDocument/2006/relationships/image" Target="../media/image131.png" /><Relationship Id="rId9" Type="http://schemas.openxmlformats.org/officeDocument/2006/relationships/image" Target="../media/image15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79.png" /><Relationship Id="rId11" Type="http://schemas.openxmlformats.org/officeDocument/2006/relationships/image" Target="../media/image180.png" /><Relationship Id="rId12" Type="http://schemas.openxmlformats.org/officeDocument/2006/relationships/image" Target="../media/image181.png" /><Relationship Id="rId13" Type="http://schemas.openxmlformats.org/officeDocument/2006/relationships/image" Target="../media/image182.png" /><Relationship Id="rId14" Type="http://schemas.openxmlformats.org/officeDocument/2006/relationships/image" Target="../media/image183.png" /><Relationship Id="rId15" Type="http://schemas.openxmlformats.org/officeDocument/2006/relationships/image" Target="../media/image184.png" /><Relationship Id="rId16" Type="http://schemas.openxmlformats.org/officeDocument/2006/relationships/image" Target="../media/image185.png" /><Relationship Id="rId17" Type="http://schemas.openxmlformats.org/officeDocument/2006/relationships/image" Target="../media/image186.png" /><Relationship Id="rId18" Type="http://schemas.openxmlformats.org/officeDocument/2006/relationships/image" Target="../media/image187.png" /><Relationship Id="rId19" Type="http://schemas.openxmlformats.org/officeDocument/2006/relationships/image" Target="../media/image188.png" /><Relationship Id="rId2" Type="http://schemas.openxmlformats.org/officeDocument/2006/relationships/image" Target="../media/image174.png" /><Relationship Id="rId20" Type="http://schemas.openxmlformats.org/officeDocument/2006/relationships/image" Target="../media/image189.png" /><Relationship Id="rId21" Type="http://schemas.openxmlformats.org/officeDocument/2006/relationships/image" Target="../media/image190.png" /><Relationship Id="rId22" Type="http://schemas.openxmlformats.org/officeDocument/2006/relationships/image" Target="../media/image191.png" /><Relationship Id="rId23" Type="http://schemas.openxmlformats.org/officeDocument/2006/relationships/image" Target="../media/image192.png" /><Relationship Id="rId24" Type="http://schemas.openxmlformats.org/officeDocument/2006/relationships/image" Target="../media/image193.png" /><Relationship Id="rId25" Type="http://schemas.openxmlformats.org/officeDocument/2006/relationships/image" Target="../media/image194.png" /><Relationship Id="rId26" Type="http://schemas.openxmlformats.org/officeDocument/2006/relationships/image" Target="../media/image195.png" /><Relationship Id="rId27" Type="http://schemas.openxmlformats.org/officeDocument/2006/relationships/image" Target="../media/image196.png" /><Relationship Id="rId28" Type="http://schemas.openxmlformats.org/officeDocument/2006/relationships/image" Target="../media/image197.png" /><Relationship Id="rId29" Type="http://schemas.openxmlformats.org/officeDocument/2006/relationships/image" Target="../media/image198.png" /><Relationship Id="rId3" Type="http://schemas.openxmlformats.org/officeDocument/2006/relationships/image" Target="../media/image138.png" /><Relationship Id="rId30" Type="http://schemas.openxmlformats.org/officeDocument/2006/relationships/image" Target="../media/image199.png" /><Relationship Id="rId31" Type="http://schemas.openxmlformats.org/officeDocument/2006/relationships/image" Target="../media/image147.png" /><Relationship Id="rId32" Type="http://schemas.openxmlformats.org/officeDocument/2006/relationships/image" Target="../media/image200.png" /><Relationship Id="rId33" Type="http://schemas.openxmlformats.org/officeDocument/2006/relationships/image" Target="../media/image201.png" /><Relationship Id="rId34" Type="http://schemas.openxmlformats.org/officeDocument/2006/relationships/image" Target="../media/image202.png" /><Relationship Id="rId35" Type="http://schemas.openxmlformats.org/officeDocument/2006/relationships/image" Target="../media/image8.png" /><Relationship Id="rId36" Type="http://schemas.openxmlformats.org/officeDocument/2006/relationships/image" Target="../media/image9.png" /><Relationship Id="rId37" Type="http://schemas.openxmlformats.org/officeDocument/2006/relationships/image" Target="../media/image203.png" /><Relationship Id="rId38" Type="http://schemas.openxmlformats.org/officeDocument/2006/relationships/image" Target="../media/image204.png" /><Relationship Id="rId39" Type="http://schemas.openxmlformats.org/officeDocument/2006/relationships/image" Target="../media/image6.png" /><Relationship Id="rId4" Type="http://schemas.openxmlformats.org/officeDocument/2006/relationships/image" Target="../media/image175.png" /><Relationship Id="rId40" Type="http://schemas.openxmlformats.org/officeDocument/2006/relationships/image" Target="../media/image205.png" /><Relationship Id="rId41" Type="http://schemas.openxmlformats.org/officeDocument/2006/relationships/image" Target="../media/image162.png" /><Relationship Id="rId42" Type="http://schemas.openxmlformats.org/officeDocument/2006/relationships/image" Target="../media/image206.png" /><Relationship Id="rId43" Type="http://schemas.openxmlformats.org/officeDocument/2006/relationships/image" Target="../media/image207.png" /><Relationship Id="rId44" Type="http://schemas.openxmlformats.org/officeDocument/2006/relationships/image" Target="../media/image208.png" /><Relationship Id="rId45" Type="http://schemas.openxmlformats.org/officeDocument/2006/relationships/image" Target="../media/image209.png" /><Relationship Id="rId46" Type="http://schemas.openxmlformats.org/officeDocument/2006/relationships/image" Target="../media/image210.png" /><Relationship Id="rId47" Type="http://schemas.openxmlformats.org/officeDocument/2006/relationships/image" Target="../media/image211.png" /><Relationship Id="rId48" Type="http://schemas.openxmlformats.org/officeDocument/2006/relationships/image" Target="../media/image7.png" /><Relationship Id="rId5" Type="http://schemas.openxmlformats.org/officeDocument/2006/relationships/image" Target="../media/image34.png" /><Relationship Id="rId6" Type="http://schemas.openxmlformats.org/officeDocument/2006/relationships/image" Target="../media/image176.png" /><Relationship Id="rId7" Type="http://schemas.openxmlformats.org/officeDocument/2006/relationships/image" Target="../media/image177.png" /><Relationship Id="rId8" Type="http://schemas.openxmlformats.org/officeDocument/2006/relationships/image" Target="../media/image144.png" /><Relationship Id="rId9" Type="http://schemas.openxmlformats.org/officeDocument/2006/relationships/image" Target="../media/image17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14.png" /><Relationship Id="rId11" Type="http://schemas.openxmlformats.org/officeDocument/2006/relationships/image" Target="../media/image193.png" /><Relationship Id="rId12" Type="http://schemas.openxmlformats.org/officeDocument/2006/relationships/image" Target="../media/image194.png" /><Relationship Id="rId13" Type="http://schemas.openxmlformats.org/officeDocument/2006/relationships/image" Target="../media/image215.png" /><Relationship Id="rId14" Type="http://schemas.openxmlformats.org/officeDocument/2006/relationships/image" Target="../media/image216.png" /><Relationship Id="rId15" Type="http://schemas.openxmlformats.org/officeDocument/2006/relationships/image" Target="../media/image203.png" /><Relationship Id="rId16" Type="http://schemas.openxmlformats.org/officeDocument/2006/relationships/image" Target="../media/image204.png" /><Relationship Id="rId17" Type="http://schemas.openxmlformats.org/officeDocument/2006/relationships/image" Target="../media/image6.png" /><Relationship Id="rId18" Type="http://schemas.openxmlformats.org/officeDocument/2006/relationships/image" Target="../media/image196.png" /><Relationship Id="rId19" Type="http://schemas.openxmlformats.org/officeDocument/2006/relationships/image" Target="../media/image217.png" /><Relationship Id="rId2" Type="http://schemas.openxmlformats.org/officeDocument/2006/relationships/image" Target="../media/image1.png" /><Relationship Id="rId20" Type="http://schemas.openxmlformats.org/officeDocument/2006/relationships/image" Target="../media/image210.png" /><Relationship Id="rId21" Type="http://schemas.openxmlformats.org/officeDocument/2006/relationships/image" Target="../media/image199.png" /><Relationship Id="rId22" Type="http://schemas.openxmlformats.org/officeDocument/2006/relationships/image" Target="../media/image147.png" /><Relationship Id="rId23" Type="http://schemas.openxmlformats.org/officeDocument/2006/relationships/image" Target="../media/image218.png" /><Relationship Id="rId24" Type="http://schemas.openxmlformats.org/officeDocument/2006/relationships/image" Target="../media/image219.png" /><Relationship Id="rId25" Type="http://schemas.openxmlformats.org/officeDocument/2006/relationships/image" Target="../media/image7.png" /><Relationship Id="rId26" Type="http://schemas.openxmlformats.org/officeDocument/2006/relationships/image" Target="../media/image200.png" /><Relationship Id="rId27" Type="http://schemas.openxmlformats.org/officeDocument/2006/relationships/image" Target="../media/image205.png" /><Relationship Id="rId28" Type="http://schemas.openxmlformats.org/officeDocument/2006/relationships/image" Target="../media/image162.png" /><Relationship Id="rId29" Type="http://schemas.openxmlformats.org/officeDocument/2006/relationships/image" Target="../media/image206.png" /><Relationship Id="rId3" Type="http://schemas.openxmlformats.org/officeDocument/2006/relationships/image" Target="../media/image2.png" /><Relationship Id="rId30" Type="http://schemas.openxmlformats.org/officeDocument/2006/relationships/image" Target="../media/image207.png" /><Relationship Id="rId31" Type="http://schemas.openxmlformats.org/officeDocument/2006/relationships/image" Target="../media/image220.png" /><Relationship Id="rId32" Type="http://schemas.openxmlformats.org/officeDocument/2006/relationships/image" Target="../media/image209.png" /><Relationship Id="rId33" Type="http://schemas.openxmlformats.org/officeDocument/2006/relationships/image" Target="../media/image211.png" /><Relationship Id="rId4" Type="http://schemas.openxmlformats.org/officeDocument/2006/relationships/image" Target="../media/image212.png" /><Relationship Id="rId5" Type="http://schemas.openxmlformats.org/officeDocument/2006/relationships/image" Target="../media/image138.png" /><Relationship Id="rId6" Type="http://schemas.openxmlformats.org/officeDocument/2006/relationships/image" Target="../media/image213.png" /><Relationship Id="rId7" Type="http://schemas.openxmlformats.org/officeDocument/2006/relationships/image" Target="../media/image34.png" /><Relationship Id="rId8" Type="http://schemas.openxmlformats.org/officeDocument/2006/relationships/image" Target="../media/image190.png" /><Relationship Id="rId9" Type="http://schemas.openxmlformats.org/officeDocument/2006/relationships/image" Target="../media/image19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99.png" /><Relationship Id="rId11" Type="http://schemas.openxmlformats.org/officeDocument/2006/relationships/image" Target="../media/image225.png" /><Relationship Id="rId12" Type="http://schemas.openxmlformats.org/officeDocument/2006/relationships/image" Target="../media/image226.png" /><Relationship Id="rId13" Type="http://schemas.openxmlformats.org/officeDocument/2006/relationships/image" Target="../media/image227.png" /><Relationship Id="rId14" Type="http://schemas.openxmlformats.org/officeDocument/2006/relationships/image" Target="../media/image228.png" /><Relationship Id="rId15" Type="http://schemas.openxmlformats.org/officeDocument/2006/relationships/image" Target="../media/image229.png" /><Relationship Id="rId16" Type="http://schemas.openxmlformats.org/officeDocument/2006/relationships/image" Target="../media/image203.png" /><Relationship Id="rId17" Type="http://schemas.openxmlformats.org/officeDocument/2006/relationships/image" Target="../media/image204.png" /><Relationship Id="rId18" Type="http://schemas.openxmlformats.org/officeDocument/2006/relationships/image" Target="../media/image6.png" /><Relationship Id="rId19" Type="http://schemas.openxmlformats.org/officeDocument/2006/relationships/image" Target="../media/image7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21.png" /><Relationship Id="rId5" Type="http://schemas.openxmlformats.org/officeDocument/2006/relationships/image" Target="../media/image138.png" /><Relationship Id="rId6" Type="http://schemas.openxmlformats.org/officeDocument/2006/relationships/image" Target="../media/image222.png" /><Relationship Id="rId7" Type="http://schemas.openxmlformats.org/officeDocument/2006/relationships/image" Target="../media/image34.png" /><Relationship Id="rId8" Type="http://schemas.openxmlformats.org/officeDocument/2006/relationships/image" Target="../media/image223.png" /><Relationship Id="rId9" Type="http://schemas.openxmlformats.org/officeDocument/2006/relationships/image" Target="../media/image22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35.png" /><Relationship Id="rId12" Type="http://schemas.openxmlformats.org/officeDocument/2006/relationships/image" Target="../media/image236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16" Type="http://schemas.openxmlformats.org/officeDocument/2006/relationships/image" Target="../media/image6.png" /><Relationship Id="rId17" Type="http://schemas.openxmlformats.org/officeDocument/2006/relationships/image" Target="../media/image7.png" /><Relationship Id="rId18" Type="http://schemas.openxmlformats.org/officeDocument/2006/relationships/image" Target="../media/image8.png" /><Relationship Id="rId19" Type="http://schemas.openxmlformats.org/officeDocument/2006/relationships/image" Target="../media/image9.png" /><Relationship Id="rId2" Type="http://schemas.openxmlformats.org/officeDocument/2006/relationships/image" Target="../media/image1.png" /><Relationship Id="rId20" Type="http://schemas.openxmlformats.org/officeDocument/2006/relationships/image" Target="../media/image160.png" /><Relationship Id="rId21" Type="http://schemas.openxmlformats.org/officeDocument/2006/relationships/image" Target="../media/image237.png" /><Relationship Id="rId22" Type="http://schemas.openxmlformats.org/officeDocument/2006/relationships/image" Target="../media/image238.png" /><Relationship Id="rId23" Type="http://schemas.openxmlformats.org/officeDocument/2006/relationships/image" Target="../media/image116.png" /><Relationship Id="rId24" Type="http://schemas.openxmlformats.org/officeDocument/2006/relationships/image" Target="../media/image147.png" /><Relationship Id="rId25" Type="http://schemas.openxmlformats.org/officeDocument/2006/relationships/image" Target="../media/image239.png" /><Relationship Id="rId26" Type="http://schemas.openxmlformats.org/officeDocument/2006/relationships/image" Target="../media/image240.png" /><Relationship Id="rId27" Type="http://schemas.openxmlformats.org/officeDocument/2006/relationships/image" Target="../media/image241.png" /><Relationship Id="rId28" Type="http://schemas.openxmlformats.org/officeDocument/2006/relationships/image" Target="../media/image242.png" /><Relationship Id="rId29" Type="http://schemas.openxmlformats.org/officeDocument/2006/relationships/image" Target="../media/image243.png" /><Relationship Id="rId3" Type="http://schemas.openxmlformats.org/officeDocument/2006/relationships/image" Target="../media/image2.png" /><Relationship Id="rId4" Type="http://schemas.openxmlformats.org/officeDocument/2006/relationships/image" Target="../media/image196.png" /><Relationship Id="rId5" Type="http://schemas.openxmlformats.org/officeDocument/2006/relationships/image" Target="../media/image230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35.png" /><Relationship Id="rId12" Type="http://schemas.openxmlformats.org/officeDocument/2006/relationships/image" Target="../media/image236.png" /><Relationship Id="rId13" Type="http://schemas.openxmlformats.org/officeDocument/2006/relationships/image" Target="../media/image3.png" /><Relationship Id="rId14" Type="http://schemas.openxmlformats.org/officeDocument/2006/relationships/image" Target="../media/image4.png" /><Relationship Id="rId15" Type="http://schemas.openxmlformats.org/officeDocument/2006/relationships/image" Target="../media/image5.png" /><Relationship Id="rId16" Type="http://schemas.openxmlformats.org/officeDocument/2006/relationships/image" Target="../media/image6.png" /><Relationship Id="rId17" Type="http://schemas.openxmlformats.org/officeDocument/2006/relationships/image" Target="../media/image7.png" /><Relationship Id="rId18" Type="http://schemas.openxmlformats.org/officeDocument/2006/relationships/image" Target="../media/image8.png" /><Relationship Id="rId19" Type="http://schemas.openxmlformats.org/officeDocument/2006/relationships/image" Target="../media/image9.png" /><Relationship Id="rId2" Type="http://schemas.openxmlformats.org/officeDocument/2006/relationships/image" Target="../media/image1.png" /><Relationship Id="rId20" Type="http://schemas.openxmlformats.org/officeDocument/2006/relationships/image" Target="../media/image160.png" /><Relationship Id="rId21" Type="http://schemas.openxmlformats.org/officeDocument/2006/relationships/image" Target="../media/image245.png" /><Relationship Id="rId22" Type="http://schemas.openxmlformats.org/officeDocument/2006/relationships/image" Target="../media/image238.png" /><Relationship Id="rId23" Type="http://schemas.openxmlformats.org/officeDocument/2006/relationships/image" Target="../media/image116.png" /><Relationship Id="rId24" Type="http://schemas.openxmlformats.org/officeDocument/2006/relationships/image" Target="../media/image147.png" /><Relationship Id="rId25" Type="http://schemas.openxmlformats.org/officeDocument/2006/relationships/image" Target="../media/image240.png" /><Relationship Id="rId26" Type="http://schemas.openxmlformats.org/officeDocument/2006/relationships/image" Target="../media/image241.png" /><Relationship Id="rId27" Type="http://schemas.openxmlformats.org/officeDocument/2006/relationships/image" Target="../media/image243.png" /><Relationship Id="rId28" Type="http://schemas.openxmlformats.org/officeDocument/2006/relationships/image" Target="../media/image246.png" /><Relationship Id="rId29" Type="http://schemas.openxmlformats.org/officeDocument/2006/relationships/image" Target="../media/image247.png" /><Relationship Id="rId3" Type="http://schemas.openxmlformats.org/officeDocument/2006/relationships/image" Target="../media/image2.png" /><Relationship Id="rId4" Type="http://schemas.openxmlformats.org/officeDocument/2006/relationships/image" Target="../media/image196.png" /><Relationship Id="rId5" Type="http://schemas.openxmlformats.org/officeDocument/2006/relationships/image" Target="../media/image244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49.png" /><Relationship Id="rId12" Type="http://schemas.openxmlformats.org/officeDocument/2006/relationships/image" Target="../media/image250.png" /><Relationship Id="rId13" Type="http://schemas.openxmlformats.org/officeDocument/2006/relationships/image" Target="../media/image235.png" /><Relationship Id="rId14" Type="http://schemas.openxmlformats.org/officeDocument/2006/relationships/image" Target="../media/image236.png" /><Relationship Id="rId15" Type="http://schemas.openxmlformats.org/officeDocument/2006/relationships/image" Target="../media/image3.png" /><Relationship Id="rId16" Type="http://schemas.openxmlformats.org/officeDocument/2006/relationships/image" Target="../media/image4.png" /><Relationship Id="rId17" Type="http://schemas.openxmlformats.org/officeDocument/2006/relationships/image" Target="../media/image5.png" /><Relationship Id="rId18" Type="http://schemas.openxmlformats.org/officeDocument/2006/relationships/image" Target="../media/image6.png" /><Relationship Id="rId19" Type="http://schemas.openxmlformats.org/officeDocument/2006/relationships/image" Target="../media/image7.png" /><Relationship Id="rId2" Type="http://schemas.openxmlformats.org/officeDocument/2006/relationships/image" Target="../media/image1.png" /><Relationship Id="rId20" Type="http://schemas.openxmlformats.org/officeDocument/2006/relationships/image" Target="../media/image8.png" /><Relationship Id="rId21" Type="http://schemas.openxmlformats.org/officeDocument/2006/relationships/image" Target="../media/image9.png" /><Relationship Id="rId22" Type="http://schemas.openxmlformats.org/officeDocument/2006/relationships/image" Target="../media/image160.png" /><Relationship Id="rId23" Type="http://schemas.openxmlformats.org/officeDocument/2006/relationships/image" Target="../media/image251.png" /><Relationship Id="rId24" Type="http://schemas.openxmlformats.org/officeDocument/2006/relationships/image" Target="../media/image238.png" /><Relationship Id="rId25" Type="http://schemas.openxmlformats.org/officeDocument/2006/relationships/image" Target="../media/image116.png" /><Relationship Id="rId26" Type="http://schemas.openxmlformats.org/officeDocument/2006/relationships/image" Target="../media/image147.png" /><Relationship Id="rId27" Type="http://schemas.openxmlformats.org/officeDocument/2006/relationships/image" Target="../media/image240.png" /><Relationship Id="rId28" Type="http://schemas.openxmlformats.org/officeDocument/2006/relationships/image" Target="../media/image241.png" /><Relationship Id="rId29" Type="http://schemas.openxmlformats.org/officeDocument/2006/relationships/image" Target="../media/image243.png" /><Relationship Id="rId3" Type="http://schemas.openxmlformats.org/officeDocument/2006/relationships/image" Target="../media/image2.png" /><Relationship Id="rId30" Type="http://schemas.openxmlformats.org/officeDocument/2006/relationships/image" Target="../media/image252.png" /><Relationship Id="rId31" Type="http://schemas.openxmlformats.org/officeDocument/2006/relationships/image" Target="../media/image253.png" /><Relationship Id="rId32" Type="http://schemas.openxmlformats.org/officeDocument/2006/relationships/image" Target="../media/image254.jpeg" /><Relationship Id="rId33" Type="http://schemas.openxmlformats.org/officeDocument/2006/relationships/image" Target="../media/image255.png" /><Relationship Id="rId34" Type="http://schemas.openxmlformats.org/officeDocument/2006/relationships/image" Target="../media/image126.png" /><Relationship Id="rId35" Type="http://schemas.openxmlformats.org/officeDocument/2006/relationships/image" Target="../media/image256.png" /><Relationship Id="rId4" Type="http://schemas.openxmlformats.org/officeDocument/2006/relationships/image" Target="../media/image196.png" /><Relationship Id="rId5" Type="http://schemas.openxmlformats.org/officeDocument/2006/relationships/image" Target="../media/image248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35.png" /><Relationship Id="rId12" Type="http://schemas.openxmlformats.org/officeDocument/2006/relationships/image" Target="../media/image236.png" /><Relationship Id="rId13" Type="http://schemas.openxmlformats.org/officeDocument/2006/relationships/image" Target="../media/image160.png" /><Relationship Id="rId14" Type="http://schemas.openxmlformats.org/officeDocument/2006/relationships/image" Target="../media/image258.png" /><Relationship Id="rId15" Type="http://schemas.openxmlformats.org/officeDocument/2006/relationships/image" Target="../media/image238.png" /><Relationship Id="rId16" Type="http://schemas.openxmlformats.org/officeDocument/2006/relationships/image" Target="../media/image240.png" /><Relationship Id="rId17" Type="http://schemas.openxmlformats.org/officeDocument/2006/relationships/image" Target="../media/image241.png" /><Relationship Id="rId18" Type="http://schemas.openxmlformats.org/officeDocument/2006/relationships/image" Target="../media/image6.png" /><Relationship Id="rId19" Type="http://schemas.openxmlformats.org/officeDocument/2006/relationships/image" Target="../media/image7.png" /><Relationship Id="rId2" Type="http://schemas.openxmlformats.org/officeDocument/2006/relationships/image" Target="../media/image8.png" /><Relationship Id="rId20" Type="http://schemas.openxmlformats.org/officeDocument/2006/relationships/image" Target="../media/image243.png" /><Relationship Id="rId21" Type="http://schemas.openxmlformats.org/officeDocument/2006/relationships/image" Target="../media/image253.png" /><Relationship Id="rId22" Type="http://schemas.openxmlformats.org/officeDocument/2006/relationships/image" Target="../media/image254.jpeg" /><Relationship Id="rId23" Type="http://schemas.openxmlformats.org/officeDocument/2006/relationships/image" Target="../media/image259.png" /><Relationship Id="rId3" Type="http://schemas.openxmlformats.org/officeDocument/2006/relationships/image" Target="../media/image9.png" /><Relationship Id="rId4" Type="http://schemas.openxmlformats.org/officeDocument/2006/relationships/image" Target="../media/image196.png" /><Relationship Id="rId5" Type="http://schemas.openxmlformats.org/officeDocument/2006/relationships/image" Target="../media/image257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43.png" /><Relationship Id="rId17" Type="http://schemas.openxmlformats.org/officeDocument/2006/relationships/image" Target="../media/image236.png" /><Relationship Id="rId18" Type="http://schemas.openxmlformats.org/officeDocument/2006/relationships/image" Target="../media/image160.png" /><Relationship Id="rId19" Type="http://schemas.openxmlformats.org/officeDocument/2006/relationships/image" Target="../media/image263.png" /><Relationship Id="rId2" Type="http://schemas.openxmlformats.org/officeDocument/2006/relationships/image" Target="../media/image8.png" /><Relationship Id="rId20" Type="http://schemas.openxmlformats.org/officeDocument/2006/relationships/image" Target="../media/image238.png" /><Relationship Id="rId21" Type="http://schemas.openxmlformats.org/officeDocument/2006/relationships/image" Target="../media/image240.png" /><Relationship Id="rId22" Type="http://schemas.openxmlformats.org/officeDocument/2006/relationships/image" Target="../media/image241.png" /><Relationship Id="rId23" Type="http://schemas.openxmlformats.org/officeDocument/2006/relationships/image" Target="../media/image6.png" /><Relationship Id="rId24" Type="http://schemas.openxmlformats.org/officeDocument/2006/relationships/image" Target="../media/image7.png" /><Relationship Id="rId25" Type="http://schemas.openxmlformats.org/officeDocument/2006/relationships/image" Target="../media/image126.png" /><Relationship Id="rId26" Type="http://schemas.openxmlformats.org/officeDocument/2006/relationships/image" Target="../media/image256.png" /><Relationship Id="rId27" Type="http://schemas.openxmlformats.org/officeDocument/2006/relationships/image" Target="../media/image264.png" /><Relationship Id="rId28" Type="http://schemas.openxmlformats.org/officeDocument/2006/relationships/image" Target="../media/image265.png" /><Relationship Id="rId29" Type="http://schemas.openxmlformats.org/officeDocument/2006/relationships/image" Target="../media/image266.png" /><Relationship Id="rId3" Type="http://schemas.openxmlformats.org/officeDocument/2006/relationships/image" Target="../media/image9.png" /><Relationship Id="rId30" Type="http://schemas.openxmlformats.org/officeDocument/2006/relationships/image" Target="../media/image267.png" /><Relationship Id="rId31" Type="http://schemas.openxmlformats.org/officeDocument/2006/relationships/image" Target="../media/image268.png" /><Relationship Id="rId32" Type="http://schemas.openxmlformats.org/officeDocument/2006/relationships/image" Target="../media/image269.png" /><Relationship Id="rId33" Type="http://schemas.openxmlformats.org/officeDocument/2006/relationships/image" Target="../media/image270.png" /><Relationship Id="rId34" Type="http://schemas.openxmlformats.org/officeDocument/2006/relationships/image" Target="../media/image128.png" /><Relationship Id="rId35" Type="http://schemas.openxmlformats.org/officeDocument/2006/relationships/image" Target="../media/image127.png" /><Relationship Id="rId4" Type="http://schemas.openxmlformats.org/officeDocument/2006/relationships/image" Target="../media/image196.png" /><Relationship Id="rId5" Type="http://schemas.openxmlformats.org/officeDocument/2006/relationships/image" Target="../media/image260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72.png" /><Relationship Id="rId11" Type="http://schemas.openxmlformats.org/officeDocument/2006/relationships/image" Target="../media/image177.png" /><Relationship Id="rId12" Type="http://schemas.openxmlformats.org/officeDocument/2006/relationships/image" Target="../media/image273.png" /><Relationship Id="rId13" Type="http://schemas.openxmlformats.org/officeDocument/2006/relationships/image" Target="../media/image274.png" /><Relationship Id="rId14" Type="http://schemas.openxmlformats.org/officeDocument/2006/relationships/image" Target="../media/image275.png" /><Relationship Id="rId15" Type="http://schemas.openxmlformats.org/officeDocument/2006/relationships/image" Target="../media/image276.png" /><Relationship Id="rId16" Type="http://schemas.openxmlformats.org/officeDocument/2006/relationships/image" Target="../media/image235.png" /><Relationship Id="rId17" Type="http://schemas.openxmlformats.org/officeDocument/2006/relationships/image" Target="../media/image236.png" /><Relationship Id="rId18" Type="http://schemas.openxmlformats.org/officeDocument/2006/relationships/image" Target="../media/image160.png" /><Relationship Id="rId19" Type="http://schemas.openxmlformats.org/officeDocument/2006/relationships/image" Target="../media/image277.png" /><Relationship Id="rId2" Type="http://schemas.openxmlformats.org/officeDocument/2006/relationships/image" Target="../media/image8.png" /><Relationship Id="rId20" Type="http://schemas.openxmlformats.org/officeDocument/2006/relationships/image" Target="../media/image238.png" /><Relationship Id="rId21" Type="http://schemas.openxmlformats.org/officeDocument/2006/relationships/image" Target="../media/image240.png" /><Relationship Id="rId22" Type="http://schemas.openxmlformats.org/officeDocument/2006/relationships/image" Target="../media/image241.png" /><Relationship Id="rId23" Type="http://schemas.openxmlformats.org/officeDocument/2006/relationships/image" Target="../media/image6.png" /><Relationship Id="rId24" Type="http://schemas.openxmlformats.org/officeDocument/2006/relationships/image" Target="../media/image7.png" /><Relationship Id="rId25" Type="http://schemas.openxmlformats.org/officeDocument/2006/relationships/image" Target="../media/image278.png" /><Relationship Id="rId26" Type="http://schemas.openxmlformats.org/officeDocument/2006/relationships/image" Target="../media/image279.png" /><Relationship Id="rId27" Type="http://schemas.openxmlformats.org/officeDocument/2006/relationships/image" Target="../media/image280.png" /><Relationship Id="rId28" Type="http://schemas.openxmlformats.org/officeDocument/2006/relationships/image" Target="../media/image281.png" /><Relationship Id="rId29" Type="http://schemas.openxmlformats.org/officeDocument/2006/relationships/image" Target="../media/image282.png" /><Relationship Id="rId3" Type="http://schemas.openxmlformats.org/officeDocument/2006/relationships/image" Target="../media/image9.png" /><Relationship Id="rId30" Type="http://schemas.openxmlformats.org/officeDocument/2006/relationships/image" Target="../media/image283.png" /><Relationship Id="rId4" Type="http://schemas.openxmlformats.org/officeDocument/2006/relationships/image" Target="../media/image196.png" /><Relationship Id="rId5" Type="http://schemas.openxmlformats.org/officeDocument/2006/relationships/image" Target="../media/image271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72.png" /><Relationship Id="rId11" Type="http://schemas.openxmlformats.org/officeDocument/2006/relationships/image" Target="../media/image177.png" /><Relationship Id="rId12" Type="http://schemas.openxmlformats.org/officeDocument/2006/relationships/image" Target="../media/image273.png" /><Relationship Id="rId13" Type="http://schemas.openxmlformats.org/officeDocument/2006/relationships/image" Target="../media/image274.png" /><Relationship Id="rId14" Type="http://schemas.openxmlformats.org/officeDocument/2006/relationships/image" Target="../media/image275.png" /><Relationship Id="rId15" Type="http://schemas.openxmlformats.org/officeDocument/2006/relationships/image" Target="../media/image276.png" /><Relationship Id="rId16" Type="http://schemas.openxmlformats.org/officeDocument/2006/relationships/image" Target="../media/image235.png" /><Relationship Id="rId17" Type="http://schemas.openxmlformats.org/officeDocument/2006/relationships/image" Target="../media/image236.png" /><Relationship Id="rId18" Type="http://schemas.openxmlformats.org/officeDocument/2006/relationships/image" Target="../media/image160.png" /><Relationship Id="rId19" Type="http://schemas.openxmlformats.org/officeDocument/2006/relationships/image" Target="../media/image285.png" /><Relationship Id="rId2" Type="http://schemas.openxmlformats.org/officeDocument/2006/relationships/image" Target="../media/image8.png" /><Relationship Id="rId20" Type="http://schemas.openxmlformats.org/officeDocument/2006/relationships/image" Target="../media/image238.png" /><Relationship Id="rId21" Type="http://schemas.openxmlformats.org/officeDocument/2006/relationships/image" Target="../media/image240.png" /><Relationship Id="rId22" Type="http://schemas.openxmlformats.org/officeDocument/2006/relationships/image" Target="../media/image241.png" /><Relationship Id="rId23" Type="http://schemas.openxmlformats.org/officeDocument/2006/relationships/image" Target="../media/image6.png" /><Relationship Id="rId24" Type="http://schemas.openxmlformats.org/officeDocument/2006/relationships/image" Target="../media/image7.png" /><Relationship Id="rId25" Type="http://schemas.openxmlformats.org/officeDocument/2006/relationships/image" Target="../media/image278.png" /><Relationship Id="rId26" Type="http://schemas.openxmlformats.org/officeDocument/2006/relationships/image" Target="../media/image279.png" /><Relationship Id="rId27" Type="http://schemas.openxmlformats.org/officeDocument/2006/relationships/image" Target="../media/image282.png" /><Relationship Id="rId28" Type="http://schemas.openxmlformats.org/officeDocument/2006/relationships/image" Target="../media/image283.png" /><Relationship Id="rId29" Type="http://schemas.openxmlformats.org/officeDocument/2006/relationships/image" Target="../media/image286.png" /><Relationship Id="rId3" Type="http://schemas.openxmlformats.org/officeDocument/2006/relationships/image" Target="../media/image9.png" /><Relationship Id="rId30" Type="http://schemas.openxmlformats.org/officeDocument/2006/relationships/image" Target="../media/image287.png" /><Relationship Id="rId4" Type="http://schemas.openxmlformats.org/officeDocument/2006/relationships/image" Target="../media/image196.png" /><Relationship Id="rId5" Type="http://schemas.openxmlformats.org/officeDocument/2006/relationships/image" Target="../media/image284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49.png" /><Relationship Id="rId11" Type="http://schemas.openxmlformats.org/officeDocument/2006/relationships/image" Target="../media/image261.png" /><Relationship Id="rId12" Type="http://schemas.openxmlformats.org/officeDocument/2006/relationships/image" Target="../media/image262.png" /><Relationship Id="rId13" Type="http://schemas.openxmlformats.org/officeDocument/2006/relationships/image" Target="../media/image272.png" /><Relationship Id="rId14" Type="http://schemas.openxmlformats.org/officeDocument/2006/relationships/image" Target="../media/image177.png" /><Relationship Id="rId15" Type="http://schemas.openxmlformats.org/officeDocument/2006/relationships/image" Target="../media/image273.png" /><Relationship Id="rId16" Type="http://schemas.openxmlformats.org/officeDocument/2006/relationships/image" Target="../media/image274.png" /><Relationship Id="rId17" Type="http://schemas.openxmlformats.org/officeDocument/2006/relationships/image" Target="../media/image275.png" /><Relationship Id="rId18" Type="http://schemas.openxmlformats.org/officeDocument/2006/relationships/image" Target="../media/image276.png" /><Relationship Id="rId19" Type="http://schemas.openxmlformats.org/officeDocument/2006/relationships/image" Target="../media/image235.png" /><Relationship Id="rId2" Type="http://schemas.openxmlformats.org/officeDocument/2006/relationships/image" Target="../media/image8.png" /><Relationship Id="rId20" Type="http://schemas.openxmlformats.org/officeDocument/2006/relationships/image" Target="../media/image236.png" /><Relationship Id="rId21" Type="http://schemas.openxmlformats.org/officeDocument/2006/relationships/image" Target="../media/image160.png" /><Relationship Id="rId22" Type="http://schemas.openxmlformats.org/officeDocument/2006/relationships/image" Target="../media/image289.png" /><Relationship Id="rId23" Type="http://schemas.openxmlformats.org/officeDocument/2006/relationships/image" Target="../media/image238.png" /><Relationship Id="rId24" Type="http://schemas.openxmlformats.org/officeDocument/2006/relationships/image" Target="../media/image240.png" /><Relationship Id="rId25" Type="http://schemas.openxmlformats.org/officeDocument/2006/relationships/image" Target="../media/image241.png" /><Relationship Id="rId26" Type="http://schemas.openxmlformats.org/officeDocument/2006/relationships/image" Target="../media/image6.png" /><Relationship Id="rId27" Type="http://schemas.openxmlformats.org/officeDocument/2006/relationships/image" Target="../media/image7.png" /><Relationship Id="rId28" Type="http://schemas.openxmlformats.org/officeDocument/2006/relationships/image" Target="../media/image126.png" /><Relationship Id="rId29" Type="http://schemas.openxmlformats.org/officeDocument/2006/relationships/image" Target="../media/image128.png" /><Relationship Id="rId3" Type="http://schemas.openxmlformats.org/officeDocument/2006/relationships/image" Target="../media/image9.png" /><Relationship Id="rId30" Type="http://schemas.openxmlformats.org/officeDocument/2006/relationships/image" Target="../media/image127.png" /><Relationship Id="rId31" Type="http://schemas.openxmlformats.org/officeDocument/2006/relationships/image" Target="../media/image290.png" /><Relationship Id="rId32" Type="http://schemas.openxmlformats.org/officeDocument/2006/relationships/image" Target="../media/image291.png" /><Relationship Id="rId33" Type="http://schemas.openxmlformats.org/officeDocument/2006/relationships/image" Target="../media/image292.png" /><Relationship Id="rId34" Type="http://schemas.openxmlformats.org/officeDocument/2006/relationships/image" Target="../media/image293.png" /><Relationship Id="rId35" Type="http://schemas.openxmlformats.org/officeDocument/2006/relationships/image" Target="../media/image294.png" /><Relationship Id="rId36" Type="http://schemas.openxmlformats.org/officeDocument/2006/relationships/image" Target="../media/image282.png" /><Relationship Id="rId37" Type="http://schemas.openxmlformats.org/officeDocument/2006/relationships/image" Target="../media/image283.png" /><Relationship Id="rId38" Type="http://schemas.openxmlformats.org/officeDocument/2006/relationships/image" Target="../media/image279.png" /><Relationship Id="rId39" Type="http://schemas.openxmlformats.org/officeDocument/2006/relationships/image" Target="../media/image278.png" /><Relationship Id="rId4" Type="http://schemas.openxmlformats.org/officeDocument/2006/relationships/image" Target="../media/image196.png" /><Relationship Id="rId5" Type="http://schemas.openxmlformats.org/officeDocument/2006/relationships/image" Target="../media/image288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72.png" /><Relationship Id="rId11" Type="http://schemas.openxmlformats.org/officeDocument/2006/relationships/image" Target="../media/image177.png" /><Relationship Id="rId12" Type="http://schemas.openxmlformats.org/officeDocument/2006/relationships/image" Target="../media/image273.png" /><Relationship Id="rId13" Type="http://schemas.openxmlformats.org/officeDocument/2006/relationships/image" Target="../media/image274.png" /><Relationship Id="rId14" Type="http://schemas.openxmlformats.org/officeDocument/2006/relationships/image" Target="../media/image275.png" /><Relationship Id="rId15" Type="http://schemas.openxmlformats.org/officeDocument/2006/relationships/image" Target="../media/image276.png" /><Relationship Id="rId16" Type="http://schemas.openxmlformats.org/officeDocument/2006/relationships/image" Target="../media/image235.png" /><Relationship Id="rId17" Type="http://schemas.openxmlformats.org/officeDocument/2006/relationships/image" Target="../media/image236.png" /><Relationship Id="rId18" Type="http://schemas.openxmlformats.org/officeDocument/2006/relationships/image" Target="../media/image160.png" /><Relationship Id="rId19" Type="http://schemas.openxmlformats.org/officeDocument/2006/relationships/image" Target="../media/image296.png" /><Relationship Id="rId2" Type="http://schemas.openxmlformats.org/officeDocument/2006/relationships/image" Target="../media/image8.png" /><Relationship Id="rId20" Type="http://schemas.openxmlformats.org/officeDocument/2006/relationships/image" Target="../media/image238.png" /><Relationship Id="rId21" Type="http://schemas.openxmlformats.org/officeDocument/2006/relationships/image" Target="../media/image240.png" /><Relationship Id="rId22" Type="http://schemas.openxmlformats.org/officeDocument/2006/relationships/image" Target="../media/image241.png" /><Relationship Id="rId23" Type="http://schemas.openxmlformats.org/officeDocument/2006/relationships/image" Target="../media/image6.png" /><Relationship Id="rId24" Type="http://schemas.openxmlformats.org/officeDocument/2006/relationships/image" Target="../media/image7.png" /><Relationship Id="rId25" Type="http://schemas.openxmlformats.org/officeDocument/2006/relationships/image" Target="../media/image278.png" /><Relationship Id="rId26" Type="http://schemas.openxmlformats.org/officeDocument/2006/relationships/image" Target="../media/image279.png" /><Relationship Id="rId27" Type="http://schemas.openxmlformats.org/officeDocument/2006/relationships/image" Target="../media/image282.png" /><Relationship Id="rId28" Type="http://schemas.openxmlformats.org/officeDocument/2006/relationships/image" Target="../media/image283.png" /><Relationship Id="rId29" Type="http://schemas.openxmlformats.org/officeDocument/2006/relationships/image" Target="../media/image286.png" /><Relationship Id="rId3" Type="http://schemas.openxmlformats.org/officeDocument/2006/relationships/image" Target="../media/image9.png" /><Relationship Id="rId30" Type="http://schemas.openxmlformats.org/officeDocument/2006/relationships/image" Target="../media/image287.png" /><Relationship Id="rId4" Type="http://schemas.openxmlformats.org/officeDocument/2006/relationships/image" Target="../media/image196.png" /><Relationship Id="rId5" Type="http://schemas.openxmlformats.org/officeDocument/2006/relationships/image" Target="../media/image295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36.png" /><Relationship Id="rId17" Type="http://schemas.openxmlformats.org/officeDocument/2006/relationships/image" Target="../media/image160.png" /><Relationship Id="rId18" Type="http://schemas.openxmlformats.org/officeDocument/2006/relationships/image" Target="../media/image298.png" /><Relationship Id="rId19" Type="http://schemas.openxmlformats.org/officeDocument/2006/relationships/image" Target="../media/image238.png" /><Relationship Id="rId2" Type="http://schemas.openxmlformats.org/officeDocument/2006/relationships/image" Target="../media/image8.png" /><Relationship Id="rId20" Type="http://schemas.openxmlformats.org/officeDocument/2006/relationships/image" Target="../media/image240.png" /><Relationship Id="rId21" Type="http://schemas.openxmlformats.org/officeDocument/2006/relationships/image" Target="../media/image241.png" /><Relationship Id="rId22" Type="http://schemas.openxmlformats.org/officeDocument/2006/relationships/image" Target="../media/image6.png" /><Relationship Id="rId23" Type="http://schemas.openxmlformats.org/officeDocument/2006/relationships/image" Target="../media/image7.png" /><Relationship Id="rId24" Type="http://schemas.openxmlformats.org/officeDocument/2006/relationships/image" Target="../media/image278.png" /><Relationship Id="rId25" Type="http://schemas.openxmlformats.org/officeDocument/2006/relationships/image" Target="../media/image276.png" /><Relationship Id="rId26" Type="http://schemas.openxmlformats.org/officeDocument/2006/relationships/image" Target="../media/image299.png" /><Relationship Id="rId27" Type="http://schemas.openxmlformats.org/officeDocument/2006/relationships/image" Target="../media/image300.png" /><Relationship Id="rId28" Type="http://schemas.openxmlformats.org/officeDocument/2006/relationships/image" Target="../media/image301.png" /><Relationship Id="rId29" Type="http://schemas.openxmlformats.org/officeDocument/2006/relationships/image" Target="../media/image302.png" /><Relationship Id="rId3" Type="http://schemas.openxmlformats.org/officeDocument/2006/relationships/image" Target="../media/image9.png" /><Relationship Id="rId30" Type="http://schemas.openxmlformats.org/officeDocument/2006/relationships/image" Target="../media/image303.png" /><Relationship Id="rId31" Type="http://schemas.openxmlformats.org/officeDocument/2006/relationships/image" Target="../media/image304.png" /><Relationship Id="rId32" Type="http://schemas.openxmlformats.org/officeDocument/2006/relationships/image" Target="../media/image177.png" /><Relationship Id="rId33" Type="http://schemas.openxmlformats.org/officeDocument/2006/relationships/image" Target="../media/image273.png" /><Relationship Id="rId34" Type="http://schemas.openxmlformats.org/officeDocument/2006/relationships/image" Target="../media/image274.png" /><Relationship Id="rId35" Type="http://schemas.openxmlformats.org/officeDocument/2006/relationships/image" Target="../media/image282.png" /><Relationship Id="rId36" Type="http://schemas.openxmlformats.org/officeDocument/2006/relationships/image" Target="../media/image283.png" /><Relationship Id="rId4" Type="http://schemas.openxmlformats.org/officeDocument/2006/relationships/image" Target="../media/image196.png" /><Relationship Id="rId5" Type="http://schemas.openxmlformats.org/officeDocument/2006/relationships/image" Target="../media/image297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36.png" /><Relationship Id="rId17" Type="http://schemas.openxmlformats.org/officeDocument/2006/relationships/image" Target="../media/image160.png" /><Relationship Id="rId18" Type="http://schemas.openxmlformats.org/officeDocument/2006/relationships/image" Target="../media/image306.png" /><Relationship Id="rId19" Type="http://schemas.openxmlformats.org/officeDocument/2006/relationships/image" Target="../media/image238.png" /><Relationship Id="rId2" Type="http://schemas.openxmlformats.org/officeDocument/2006/relationships/image" Target="../media/image8.png" /><Relationship Id="rId20" Type="http://schemas.openxmlformats.org/officeDocument/2006/relationships/image" Target="../media/image240.png" /><Relationship Id="rId21" Type="http://schemas.openxmlformats.org/officeDocument/2006/relationships/image" Target="../media/image241.png" /><Relationship Id="rId22" Type="http://schemas.openxmlformats.org/officeDocument/2006/relationships/image" Target="../media/image6.png" /><Relationship Id="rId23" Type="http://schemas.openxmlformats.org/officeDocument/2006/relationships/image" Target="../media/image7.png" /><Relationship Id="rId24" Type="http://schemas.openxmlformats.org/officeDocument/2006/relationships/image" Target="../media/image278.png" /><Relationship Id="rId25" Type="http://schemas.openxmlformats.org/officeDocument/2006/relationships/image" Target="../media/image276.png" /><Relationship Id="rId26" Type="http://schemas.openxmlformats.org/officeDocument/2006/relationships/image" Target="../media/image299.png" /><Relationship Id="rId27" Type="http://schemas.openxmlformats.org/officeDocument/2006/relationships/image" Target="../media/image300.png" /><Relationship Id="rId28" Type="http://schemas.openxmlformats.org/officeDocument/2006/relationships/image" Target="../media/image301.png" /><Relationship Id="rId29" Type="http://schemas.openxmlformats.org/officeDocument/2006/relationships/image" Target="../media/image303.png" /><Relationship Id="rId3" Type="http://schemas.openxmlformats.org/officeDocument/2006/relationships/image" Target="../media/image9.png" /><Relationship Id="rId30" Type="http://schemas.openxmlformats.org/officeDocument/2006/relationships/image" Target="../media/image304.png" /><Relationship Id="rId31" Type="http://schemas.openxmlformats.org/officeDocument/2006/relationships/image" Target="../media/image177.png" /><Relationship Id="rId32" Type="http://schemas.openxmlformats.org/officeDocument/2006/relationships/image" Target="../media/image273.png" /><Relationship Id="rId33" Type="http://schemas.openxmlformats.org/officeDocument/2006/relationships/image" Target="../media/image274.png" /><Relationship Id="rId34" Type="http://schemas.openxmlformats.org/officeDocument/2006/relationships/image" Target="../media/image282.png" /><Relationship Id="rId35" Type="http://schemas.openxmlformats.org/officeDocument/2006/relationships/image" Target="../media/image283.png" /><Relationship Id="rId36" Type="http://schemas.openxmlformats.org/officeDocument/2006/relationships/image" Target="../media/image307.png" /><Relationship Id="rId4" Type="http://schemas.openxmlformats.org/officeDocument/2006/relationships/image" Target="../media/image196.png" /><Relationship Id="rId5" Type="http://schemas.openxmlformats.org/officeDocument/2006/relationships/image" Target="../media/image305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36.png" /><Relationship Id="rId17" Type="http://schemas.openxmlformats.org/officeDocument/2006/relationships/image" Target="../media/image160.png" /><Relationship Id="rId18" Type="http://schemas.openxmlformats.org/officeDocument/2006/relationships/image" Target="../media/image309.png" /><Relationship Id="rId19" Type="http://schemas.openxmlformats.org/officeDocument/2006/relationships/image" Target="../media/image238.png" /><Relationship Id="rId2" Type="http://schemas.openxmlformats.org/officeDocument/2006/relationships/image" Target="../media/image8.png" /><Relationship Id="rId20" Type="http://schemas.openxmlformats.org/officeDocument/2006/relationships/image" Target="../media/image240.png" /><Relationship Id="rId21" Type="http://schemas.openxmlformats.org/officeDocument/2006/relationships/image" Target="../media/image241.png" /><Relationship Id="rId22" Type="http://schemas.openxmlformats.org/officeDocument/2006/relationships/image" Target="../media/image6.png" /><Relationship Id="rId23" Type="http://schemas.openxmlformats.org/officeDocument/2006/relationships/image" Target="../media/image7.png" /><Relationship Id="rId24" Type="http://schemas.openxmlformats.org/officeDocument/2006/relationships/image" Target="../media/image278.png" /><Relationship Id="rId25" Type="http://schemas.openxmlformats.org/officeDocument/2006/relationships/image" Target="../media/image276.png" /><Relationship Id="rId26" Type="http://schemas.openxmlformats.org/officeDocument/2006/relationships/image" Target="../media/image299.png" /><Relationship Id="rId27" Type="http://schemas.openxmlformats.org/officeDocument/2006/relationships/image" Target="../media/image300.png" /><Relationship Id="rId28" Type="http://schemas.openxmlformats.org/officeDocument/2006/relationships/image" Target="../media/image303.png" /><Relationship Id="rId29" Type="http://schemas.openxmlformats.org/officeDocument/2006/relationships/image" Target="../media/image304.png" /><Relationship Id="rId3" Type="http://schemas.openxmlformats.org/officeDocument/2006/relationships/image" Target="../media/image9.png" /><Relationship Id="rId30" Type="http://schemas.openxmlformats.org/officeDocument/2006/relationships/image" Target="../media/image177.png" /><Relationship Id="rId31" Type="http://schemas.openxmlformats.org/officeDocument/2006/relationships/image" Target="../media/image273.png" /><Relationship Id="rId32" Type="http://schemas.openxmlformats.org/officeDocument/2006/relationships/image" Target="../media/image274.png" /><Relationship Id="rId33" Type="http://schemas.openxmlformats.org/officeDocument/2006/relationships/image" Target="../media/image282.png" /><Relationship Id="rId34" Type="http://schemas.openxmlformats.org/officeDocument/2006/relationships/image" Target="../media/image283.png" /><Relationship Id="rId35" Type="http://schemas.openxmlformats.org/officeDocument/2006/relationships/image" Target="../media/image310.png" /><Relationship Id="rId36" Type="http://schemas.openxmlformats.org/officeDocument/2006/relationships/image" Target="../media/image311.png" /><Relationship Id="rId4" Type="http://schemas.openxmlformats.org/officeDocument/2006/relationships/image" Target="../media/image196.png" /><Relationship Id="rId5" Type="http://schemas.openxmlformats.org/officeDocument/2006/relationships/image" Target="../media/image308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36.png" /><Relationship Id="rId17" Type="http://schemas.openxmlformats.org/officeDocument/2006/relationships/image" Target="../media/image160.png" /><Relationship Id="rId18" Type="http://schemas.openxmlformats.org/officeDocument/2006/relationships/image" Target="../media/image313.png" /><Relationship Id="rId19" Type="http://schemas.openxmlformats.org/officeDocument/2006/relationships/image" Target="../media/image238.png" /><Relationship Id="rId2" Type="http://schemas.openxmlformats.org/officeDocument/2006/relationships/image" Target="../media/image8.png" /><Relationship Id="rId20" Type="http://schemas.openxmlformats.org/officeDocument/2006/relationships/image" Target="../media/image240.png" /><Relationship Id="rId21" Type="http://schemas.openxmlformats.org/officeDocument/2006/relationships/image" Target="../media/image241.png" /><Relationship Id="rId22" Type="http://schemas.openxmlformats.org/officeDocument/2006/relationships/image" Target="../media/image6.png" /><Relationship Id="rId23" Type="http://schemas.openxmlformats.org/officeDocument/2006/relationships/image" Target="../media/image7.png" /><Relationship Id="rId24" Type="http://schemas.openxmlformats.org/officeDocument/2006/relationships/image" Target="../media/image278.png" /><Relationship Id="rId25" Type="http://schemas.openxmlformats.org/officeDocument/2006/relationships/image" Target="../media/image276.png" /><Relationship Id="rId26" Type="http://schemas.openxmlformats.org/officeDocument/2006/relationships/image" Target="../media/image299.png" /><Relationship Id="rId27" Type="http://schemas.openxmlformats.org/officeDocument/2006/relationships/image" Target="../media/image300.png" /><Relationship Id="rId28" Type="http://schemas.openxmlformats.org/officeDocument/2006/relationships/image" Target="../media/image303.png" /><Relationship Id="rId29" Type="http://schemas.openxmlformats.org/officeDocument/2006/relationships/image" Target="../media/image304.png" /><Relationship Id="rId3" Type="http://schemas.openxmlformats.org/officeDocument/2006/relationships/image" Target="../media/image9.png" /><Relationship Id="rId30" Type="http://schemas.openxmlformats.org/officeDocument/2006/relationships/image" Target="../media/image177.png" /><Relationship Id="rId31" Type="http://schemas.openxmlformats.org/officeDocument/2006/relationships/image" Target="../media/image273.png" /><Relationship Id="rId32" Type="http://schemas.openxmlformats.org/officeDocument/2006/relationships/image" Target="../media/image274.png" /><Relationship Id="rId33" Type="http://schemas.openxmlformats.org/officeDocument/2006/relationships/image" Target="../media/image282.png" /><Relationship Id="rId34" Type="http://schemas.openxmlformats.org/officeDocument/2006/relationships/image" Target="../media/image283.png" /><Relationship Id="rId35" Type="http://schemas.openxmlformats.org/officeDocument/2006/relationships/image" Target="../media/image314.png" /><Relationship Id="rId36" Type="http://schemas.openxmlformats.org/officeDocument/2006/relationships/image" Target="../media/image315.png" /><Relationship Id="rId4" Type="http://schemas.openxmlformats.org/officeDocument/2006/relationships/image" Target="../media/image196.png" /><Relationship Id="rId5" Type="http://schemas.openxmlformats.org/officeDocument/2006/relationships/image" Target="../media/image312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4.png" /><Relationship Id="rId11" Type="http://schemas.openxmlformats.org/officeDocument/2006/relationships/image" Target="../media/image261.png" /><Relationship Id="rId12" Type="http://schemas.openxmlformats.org/officeDocument/2006/relationships/image" Target="../media/image249.png" /><Relationship Id="rId13" Type="http://schemas.openxmlformats.org/officeDocument/2006/relationships/image" Target="../media/image250.png" /><Relationship Id="rId14" Type="http://schemas.openxmlformats.org/officeDocument/2006/relationships/image" Target="../media/image262.png" /><Relationship Id="rId15" Type="http://schemas.openxmlformats.org/officeDocument/2006/relationships/image" Target="../media/image235.png" /><Relationship Id="rId16" Type="http://schemas.openxmlformats.org/officeDocument/2006/relationships/image" Target="../media/image236.png" /><Relationship Id="rId17" Type="http://schemas.openxmlformats.org/officeDocument/2006/relationships/image" Target="../media/image160.png" /><Relationship Id="rId18" Type="http://schemas.openxmlformats.org/officeDocument/2006/relationships/image" Target="../media/image317.png" /><Relationship Id="rId19" Type="http://schemas.openxmlformats.org/officeDocument/2006/relationships/image" Target="../media/image238.png" /><Relationship Id="rId2" Type="http://schemas.openxmlformats.org/officeDocument/2006/relationships/image" Target="../media/image8.png" /><Relationship Id="rId20" Type="http://schemas.openxmlformats.org/officeDocument/2006/relationships/image" Target="../media/image240.png" /><Relationship Id="rId21" Type="http://schemas.openxmlformats.org/officeDocument/2006/relationships/image" Target="../media/image241.png" /><Relationship Id="rId22" Type="http://schemas.openxmlformats.org/officeDocument/2006/relationships/image" Target="../media/image6.png" /><Relationship Id="rId23" Type="http://schemas.openxmlformats.org/officeDocument/2006/relationships/image" Target="../media/image7.png" /><Relationship Id="rId24" Type="http://schemas.openxmlformats.org/officeDocument/2006/relationships/image" Target="../media/image278.png" /><Relationship Id="rId25" Type="http://schemas.openxmlformats.org/officeDocument/2006/relationships/image" Target="../media/image276.png" /><Relationship Id="rId26" Type="http://schemas.openxmlformats.org/officeDocument/2006/relationships/image" Target="../media/image299.png" /><Relationship Id="rId27" Type="http://schemas.openxmlformats.org/officeDocument/2006/relationships/image" Target="../media/image300.png" /><Relationship Id="rId28" Type="http://schemas.openxmlformats.org/officeDocument/2006/relationships/image" Target="../media/image303.png" /><Relationship Id="rId29" Type="http://schemas.openxmlformats.org/officeDocument/2006/relationships/image" Target="../media/image304.png" /><Relationship Id="rId3" Type="http://schemas.openxmlformats.org/officeDocument/2006/relationships/image" Target="../media/image9.png" /><Relationship Id="rId30" Type="http://schemas.openxmlformats.org/officeDocument/2006/relationships/image" Target="../media/image177.png" /><Relationship Id="rId31" Type="http://schemas.openxmlformats.org/officeDocument/2006/relationships/image" Target="../media/image273.png" /><Relationship Id="rId32" Type="http://schemas.openxmlformats.org/officeDocument/2006/relationships/image" Target="../media/image274.png" /><Relationship Id="rId33" Type="http://schemas.openxmlformats.org/officeDocument/2006/relationships/image" Target="../media/image282.png" /><Relationship Id="rId34" Type="http://schemas.openxmlformats.org/officeDocument/2006/relationships/image" Target="../media/image283.png" /><Relationship Id="rId35" Type="http://schemas.openxmlformats.org/officeDocument/2006/relationships/image" Target="../media/image318.png" /><Relationship Id="rId36" Type="http://schemas.openxmlformats.org/officeDocument/2006/relationships/image" Target="../media/image319.png" /><Relationship Id="rId4" Type="http://schemas.openxmlformats.org/officeDocument/2006/relationships/image" Target="../media/image196.png" /><Relationship Id="rId5" Type="http://schemas.openxmlformats.org/officeDocument/2006/relationships/image" Target="../media/image316.png" /><Relationship Id="rId6" Type="http://schemas.openxmlformats.org/officeDocument/2006/relationships/image" Target="../media/image231.png" /><Relationship Id="rId7" Type="http://schemas.openxmlformats.org/officeDocument/2006/relationships/image" Target="../media/image232.png" /><Relationship Id="rId8" Type="http://schemas.openxmlformats.org/officeDocument/2006/relationships/image" Target="../media/image233.png" /><Relationship Id="rId9" Type="http://schemas.openxmlformats.org/officeDocument/2006/relationships/image" Target="../media/image66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70160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275" y="2562225"/>
            <a:ext cx="87649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3975" y="50800"/>
            <a:ext cx="8486775" cy="1666875"/>
            <a:chOff x="53975" y="50800"/>
            <a:chExt cx="8486775" cy="16668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6475" y="203200"/>
              <a:ext cx="7534275" cy="15144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149350" y="1470025"/>
              <a:ext cx="1362075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435225" y="1470025"/>
              <a:ext cx="21907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578100" y="1470025"/>
              <a:ext cx="6477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149600" y="1470025"/>
              <a:ext cx="219075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292475" y="1470025"/>
              <a:ext cx="3619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578225" y="1470025"/>
              <a:ext cx="219075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721100" y="1470025"/>
              <a:ext cx="9334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78350" y="1470025"/>
              <a:ext cx="219075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21225" y="1470025"/>
              <a:ext cx="3076575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721600" y="1470025"/>
              <a:ext cx="219075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755650"/>
              <a:ext cx="1181100" cy="371475"/>
            </a:xfrm>
            <a:prstGeom prst="rect">
              <a:avLst/>
            </a:prstGeom>
          </p:spPr>
        </p:pic>
      </p:grp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134937" y="762000"/>
            <a:ext cx="971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pc="-1185"/>
              <a:t>制</a:t>
            </a:r>
            <a:r>
              <a:rPr sz="2550" spc="-765" baseline="9803"/>
              <a:t>柜</a:t>
            </a:r>
            <a:r>
              <a:rPr sz="1700" spc="-285"/>
              <a:t>品</a:t>
            </a:r>
            <a:r>
              <a:rPr sz="2550" spc="-2115" baseline="9803"/>
              <a:t>单</a:t>
            </a:r>
            <a:r>
              <a:rPr sz="1700" spc="-780"/>
              <a:t>简介</a:t>
            </a:r>
            <a:r>
              <a:rPr sz="2550" spc="-75" baseline="9803"/>
              <a:t>元</a:t>
            </a:r>
            <a:endParaRPr sz="2550" baseline="9803"/>
          </a:p>
        </p:txBody>
      </p:sp>
      <p:grpSp>
        <p:nvGrpSpPr>
          <p:cNvPr id="24" name="object 24"/>
          <p:cNvGrpSpPr/>
          <p:nvPr/>
        </p:nvGrpSpPr>
        <p:grpSpPr>
          <a:xfrm>
            <a:off x="787400" y="1965325"/>
            <a:ext cx="6210300" cy="1247775"/>
            <a:chOff x="787400" y="1965325"/>
            <a:chExt cx="6210300" cy="1247775"/>
          </a:xfrm>
        </p:grpSpPr>
        <p:pic>
          <p:nvPicPr>
            <p:cNvPr id="25" name="object 25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787400" y="1965325"/>
              <a:ext cx="647700" cy="2190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787400" y="2222500"/>
              <a:ext cx="304800" cy="2190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1016000" y="2222500"/>
              <a:ext cx="933450" cy="2190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787400" y="2479675"/>
              <a:ext cx="1276350" cy="2190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1987550" y="2479675"/>
              <a:ext cx="142875" cy="21907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2054225" y="2479675"/>
              <a:ext cx="1676400" cy="2190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654425" y="2479675"/>
              <a:ext cx="142875" cy="2190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721100" y="2479675"/>
              <a:ext cx="3276600" cy="21907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787400" y="2736850"/>
              <a:ext cx="876300" cy="2190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587500" y="2736850"/>
              <a:ext cx="209550" cy="2190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1720850" y="2736850"/>
              <a:ext cx="342900" cy="2190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987550" y="2736850"/>
              <a:ext cx="209550" cy="2190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2120900" y="2736850"/>
              <a:ext cx="1409700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3454400" y="2736850"/>
              <a:ext cx="209550" cy="21907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3587750" y="2736850"/>
              <a:ext cx="2476500" cy="2190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5988050" y="2736850"/>
              <a:ext cx="876300" cy="2190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6788150" y="2736850"/>
              <a:ext cx="209550" cy="2190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787400" y="2994025"/>
              <a:ext cx="142875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854075" y="2994025"/>
              <a:ext cx="609600" cy="21907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387475" y="2994025"/>
              <a:ext cx="209550" cy="219075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1520825" y="2994025"/>
              <a:ext cx="1143000" cy="2190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2587625" y="2994025"/>
              <a:ext cx="742950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3254375" y="2994025"/>
              <a:ext cx="3676650" cy="219075"/>
            </a:xfrm>
            <a:prstGeom prst="rect">
              <a:avLst/>
            </a:prstGeom>
          </p:spPr>
        </p:pic>
      </p:grpSp>
      <p:sp>
        <p:nvSpPr>
          <p:cNvPr id="48" name="object 48"/>
          <p:cNvSpPr txBox="1"/>
          <p:nvPr/>
        </p:nvSpPr>
        <p:spPr>
          <a:xfrm>
            <a:off x="784225" y="2971800"/>
            <a:ext cx="61023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(</a:t>
            </a:r>
            <a:r>
              <a:rPr sz="1100" spc="-60">
                <a:latin typeface="宋体"/>
                <a:cs typeface="宋体"/>
              </a:rPr>
              <a:t>注：欧洲</a:t>
            </a:r>
            <a:r>
              <a:rPr sz="1100" spc="-35">
                <a:latin typeface="宋体"/>
                <a:cs typeface="宋体"/>
              </a:rPr>
              <a:t>E1</a:t>
            </a:r>
            <a:r>
              <a:rPr sz="1100" spc="-60">
                <a:latin typeface="宋体"/>
                <a:cs typeface="宋体"/>
              </a:rPr>
              <a:t>级安全环保标准为</a:t>
            </a:r>
            <a:r>
              <a:rPr sz="1100" spc="-35">
                <a:latin typeface="宋体"/>
                <a:cs typeface="宋体"/>
              </a:rPr>
              <a:t>&lt;=1.5mg/L)</a:t>
            </a:r>
            <a:r>
              <a:rPr sz="1100" spc="-60">
                <a:latin typeface="宋体"/>
                <a:cs typeface="宋体"/>
              </a:rPr>
              <a:t>。板材中的甲醛含量已经通过国家环保检测，对使用者绝对</a:t>
            </a:r>
            <a:r>
              <a:rPr sz="1100" spc="-50">
                <a:latin typeface="宋体"/>
                <a:cs typeface="宋体"/>
              </a:rPr>
              <a:t>安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9" name="object 49"/>
          <p:cNvGrpSpPr/>
          <p:nvPr/>
        </p:nvGrpSpPr>
        <p:grpSpPr>
          <a:xfrm>
            <a:off x="787400" y="3251200"/>
            <a:ext cx="6210300" cy="476250"/>
            <a:chOff x="787400" y="3251200"/>
            <a:chExt cx="6210300" cy="476250"/>
          </a:xfrm>
        </p:grpSpPr>
        <p:pic>
          <p:nvPicPr>
            <p:cNvPr id="50" name="object 50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787400" y="3251200"/>
              <a:ext cx="6210300" cy="2190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787400" y="3508375"/>
              <a:ext cx="5143500" cy="219075"/>
            </a:xfrm>
            <a:prstGeom prst="rect">
              <a:avLst/>
            </a:prstGeom>
          </p:spPr>
        </p:pic>
      </p:grpSp>
      <p:sp>
        <p:nvSpPr>
          <p:cNvPr id="52" name="object 52"/>
          <p:cNvSpPr txBox="1"/>
          <p:nvPr/>
        </p:nvSpPr>
        <p:spPr>
          <a:xfrm>
            <a:off x="784225" y="3486150"/>
            <a:ext cx="51022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木板材翘曲变形和虫蛀开裂等天然缺陷。是目前国内板材中性能和环保相当高的材料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3" name="object 53"/>
          <p:cNvGrpSpPr/>
          <p:nvPr/>
        </p:nvGrpSpPr>
        <p:grpSpPr>
          <a:xfrm>
            <a:off x="787400" y="3765550"/>
            <a:ext cx="2009775" cy="219075"/>
            <a:chOff x="787400" y="3765550"/>
            <a:chExt cx="2009775" cy="219075"/>
          </a:xfrm>
        </p:grpSpPr>
        <p:pic>
          <p:nvPicPr>
            <p:cNvPr id="54" name="object 54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787400" y="3765550"/>
              <a:ext cx="219075" cy="2190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930275" y="3765550"/>
              <a:ext cx="152400" cy="2190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1006475" y="3765550"/>
              <a:ext cx="1790700" cy="219075"/>
            </a:xfrm>
            <a:prstGeom prst="rect">
              <a:avLst/>
            </a:prstGeom>
          </p:spPr>
        </p:pic>
      </p:grpSp>
      <p:sp>
        <p:nvSpPr>
          <p:cNvPr id="57" name="object 57"/>
          <p:cNvSpPr txBox="1"/>
          <p:nvPr/>
        </p:nvSpPr>
        <p:spPr>
          <a:xfrm>
            <a:off x="779462" y="3743325"/>
            <a:ext cx="19462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spc="-10">
                <a:latin typeface="Microsoft JhengHei"/>
                <a:cs typeface="Microsoft JhengHei"/>
              </a:rPr>
              <a:t>（2）</a:t>
            </a:r>
            <a:r>
              <a:rPr sz="1100" spc="-550">
                <a:latin typeface="宋体"/>
                <a:cs typeface="宋体"/>
              </a:rPr>
              <a:t>饰饰</a:t>
            </a:r>
            <a:r>
              <a:rPr sz="1100" b="1">
                <a:latin typeface="Microsoft JhengHei"/>
                <a:cs typeface="Microsoft JhengHei"/>
              </a:rPr>
              <a:t>面材料</a:t>
            </a:r>
            <a:r>
              <a:rPr sz="1100" spc="-545">
                <a:latin typeface="宋体"/>
                <a:cs typeface="宋体"/>
              </a:rPr>
              <a:t>：：</a:t>
            </a:r>
            <a:r>
              <a:rPr sz="1100" b="1">
                <a:latin typeface="Microsoft JhengHei"/>
                <a:cs typeface="Microsoft JhengHei"/>
              </a:rPr>
              <a:t>三聚氢</a:t>
            </a:r>
            <a:r>
              <a:rPr sz="1100" spc="-550">
                <a:latin typeface="宋体"/>
                <a:cs typeface="宋体"/>
              </a:rPr>
              <a:t>胺胺</a:t>
            </a:r>
            <a:r>
              <a:rPr sz="1100" b="1" spc="-204">
                <a:latin typeface="Microsoft JhengHei"/>
                <a:cs typeface="Microsoft JhengHei"/>
              </a:rPr>
              <a:t>饰面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58" name="object 58"/>
          <p:cNvGrpSpPr/>
          <p:nvPr/>
        </p:nvGrpSpPr>
        <p:grpSpPr>
          <a:xfrm>
            <a:off x="787400" y="4022725"/>
            <a:ext cx="6191250" cy="476250"/>
            <a:chOff x="787400" y="4022725"/>
            <a:chExt cx="6191250" cy="476250"/>
          </a:xfrm>
        </p:grpSpPr>
        <p:pic>
          <p:nvPicPr>
            <p:cNvPr id="59" name="object 59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901700" y="4022725"/>
              <a:ext cx="6076950" cy="21907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787400" y="4279900"/>
              <a:ext cx="5543550" cy="219075"/>
            </a:xfrm>
            <a:prstGeom prst="rect">
              <a:avLst/>
            </a:prstGeom>
          </p:spPr>
        </p:pic>
      </p:grpSp>
      <p:grpSp>
        <p:nvGrpSpPr>
          <p:cNvPr id="61" name="object 61"/>
          <p:cNvGrpSpPr/>
          <p:nvPr/>
        </p:nvGrpSpPr>
        <p:grpSpPr>
          <a:xfrm>
            <a:off x="787400" y="4679950"/>
            <a:ext cx="5048250" cy="990600"/>
            <a:chOff x="787400" y="4679950"/>
            <a:chExt cx="5048250" cy="990600"/>
          </a:xfrm>
        </p:grpSpPr>
        <p:pic>
          <p:nvPicPr>
            <p:cNvPr id="62" name="object 62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787400" y="4679950"/>
              <a:ext cx="219075" cy="219075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930275" y="4679950"/>
              <a:ext cx="152400" cy="219075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1006475" y="4679950"/>
              <a:ext cx="933450" cy="21907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9"/>
            <a:stretch>
              <a:fillRect/>
            </a:stretch>
          </p:blipFill>
          <p:spPr>
            <a:xfrm>
              <a:off x="1092200" y="4937125"/>
              <a:ext cx="4743450" cy="219075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50"/>
            <a:stretch>
              <a:fillRect/>
            </a:stretch>
          </p:blipFill>
          <p:spPr>
            <a:xfrm>
              <a:off x="1092200" y="5194300"/>
              <a:ext cx="3276600" cy="219075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4292600" y="5194300"/>
              <a:ext cx="209550" cy="219075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51"/>
            <a:stretch>
              <a:fillRect/>
            </a:stretch>
          </p:blipFill>
          <p:spPr>
            <a:xfrm>
              <a:off x="4425950" y="5194300"/>
              <a:ext cx="609600" cy="219075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2"/>
            <a:stretch>
              <a:fillRect/>
            </a:stretch>
          </p:blipFill>
          <p:spPr>
            <a:xfrm>
              <a:off x="1092200" y="5451475"/>
              <a:ext cx="276225" cy="219075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3"/>
            <a:stretch>
              <a:fillRect/>
            </a:stretch>
          </p:blipFill>
          <p:spPr>
            <a:xfrm>
              <a:off x="1292225" y="5451475"/>
              <a:ext cx="2876550" cy="219075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54"/>
            <a:stretch>
              <a:fillRect/>
            </a:stretch>
          </p:blipFill>
          <p:spPr>
            <a:xfrm>
              <a:off x="4092575" y="5451475"/>
              <a:ext cx="209550" cy="219075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55"/>
            <a:stretch>
              <a:fillRect/>
            </a:stretch>
          </p:blipFill>
          <p:spPr>
            <a:xfrm>
              <a:off x="4225925" y="5451475"/>
              <a:ext cx="342900" cy="219075"/>
            </a:xfrm>
            <a:prstGeom prst="rect">
              <a:avLst/>
            </a:prstGeom>
          </p:spPr>
        </p:pic>
      </p:grpSp>
      <p:sp>
        <p:nvSpPr>
          <p:cNvPr id="73" name="object 73"/>
          <p:cNvSpPr txBox="1"/>
          <p:nvPr/>
        </p:nvSpPr>
        <p:spPr>
          <a:xfrm>
            <a:off x="779462" y="3914775"/>
            <a:ext cx="6155055" cy="17113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5080" indent="114300">
              <a:lnSpc>
                <a:spcPct val="153400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三聚氢胺饰面材料，仿天然木纹，颜色、木纹逼真生动且经热压牢固附于基材之上，绝无开裂可能。</a:t>
            </a:r>
            <a:r>
              <a:rPr sz="1100" spc="-50">
                <a:latin typeface="宋体"/>
                <a:cs typeface="宋体"/>
              </a:rPr>
              <a:t>因</a:t>
            </a:r>
            <a:r>
              <a:rPr sz="1100" spc="-60">
                <a:latin typeface="宋体"/>
                <a:cs typeface="宋体"/>
              </a:rPr>
              <a:t>基材为高分子化合材料，所以它的耐磨、耐潮湿、耐热、耐冷热温差、耐酸碱性能十分突出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b="1" spc="-10">
                <a:latin typeface="Microsoft JhengHei"/>
                <a:cs typeface="Microsoft JhengHei"/>
              </a:rPr>
              <a:t>（3）</a:t>
            </a:r>
            <a:r>
              <a:rPr sz="1100" b="1">
                <a:latin typeface="Microsoft JhengHei"/>
                <a:cs typeface="Microsoft JhengHei"/>
              </a:rPr>
              <a:t>封边材料</a:t>
            </a:r>
            <a:r>
              <a:rPr sz="1100" b="1" spc="-50">
                <a:latin typeface="Microsoft JhengHei"/>
                <a:cs typeface="Microsoft JhengHei"/>
              </a:rPr>
              <a:t>：</a:t>
            </a:r>
            <a:endParaRPr sz="1100">
              <a:latin typeface="Microsoft JhengHei"/>
              <a:cs typeface="Microsoft JhengHei"/>
            </a:endParaRPr>
          </a:p>
          <a:p>
            <a:pPr marL="321945" marR="1148080">
              <a:lnSpc>
                <a:spcPct val="153400"/>
              </a:lnSpc>
            </a:pPr>
            <a:r>
              <a:rPr sz="1100" spc="-60">
                <a:latin typeface="宋体"/>
                <a:cs typeface="宋体"/>
              </a:rPr>
              <a:t>封边材料选用德国进口瑞好封边，经全自动封边机用热熔胶在高温下压制而成</a:t>
            </a:r>
            <a:r>
              <a:rPr sz="1100" spc="-50">
                <a:latin typeface="宋体"/>
                <a:cs typeface="宋体"/>
              </a:rPr>
              <a:t>。</a:t>
            </a:r>
            <a:r>
              <a:rPr sz="1100" spc="-60">
                <a:latin typeface="宋体"/>
                <a:cs typeface="宋体"/>
              </a:rPr>
              <a:t>胶水：牌热熔胶，为水溶性胶，更环保，检测指标达到</a:t>
            </a:r>
            <a:r>
              <a:rPr sz="1100" spc="-35">
                <a:latin typeface="宋体"/>
                <a:cs typeface="宋体"/>
              </a:rPr>
              <a:t>E1</a:t>
            </a:r>
            <a:r>
              <a:rPr sz="1100" spc="-60">
                <a:latin typeface="宋体"/>
                <a:cs typeface="宋体"/>
              </a:rPr>
              <a:t>级标准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321945">
              <a:lnSpc>
                <a:spcPct val="100000"/>
              </a:lnSpc>
              <a:spcBef>
                <a:spcPts val="705"/>
              </a:spcBef>
            </a:pPr>
            <a:r>
              <a:rPr sz="1100" spc="-35">
                <a:latin typeface="宋体"/>
                <a:cs typeface="宋体"/>
              </a:rPr>
              <a:t>PVC</a:t>
            </a:r>
            <a:r>
              <a:rPr sz="1100" spc="-60">
                <a:latin typeface="宋体"/>
                <a:cs typeface="宋体"/>
              </a:rPr>
              <a:t>封边颜色与柜体板材色几乎无色差，同色度高达</a:t>
            </a:r>
            <a:r>
              <a:rPr sz="1100" spc="-45">
                <a:latin typeface="宋体"/>
                <a:cs typeface="宋体"/>
              </a:rPr>
              <a:t>95</a:t>
            </a:r>
            <a:r>
              <a:rPr sz="1100" spc="-50">
                <a:latin typeface="宋体"/>
                <a:cs typeface="宋体"/>
              </a:rPr>
              <a:t>％。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741362" y="1447800"/>
            <a:ext cx="7153275" cy="15132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1275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木制品产品主要分为：整体衣柜、内门、活动家具三类，其中整体衣柜又分为趟门衣柜和平开门衣柜系列</a:t>
            </a:r>
            <a:r>
              <a:rPr sz="1100" b="1" spc="-50">
                <a:latin typeface="Microsoft JhengHei"/>
                <a:cs typeface="Microsoft JhengHei"/>
              </a:rPr>
              <a:t>。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50800">
              <a:lnSpc>
                <a:spcPct val="100000"/>
              </a:lnSpc>
            </a:pPr>
            <a:r>
              <a:rPr sz="1100" b="1">
                <a:latin typeface="Microsoft JhengHei"/>
                <a:cs typeface="Microsoft JhengHei"/>
              </a:rPr>
              <a:t>一、选</a:t>
            </a:r>
            <a:r>
              <a:rPr sz="1100" b="1" spc="-50">
                <a:latin typeface="Microsoft JhengHei"/>
                <a:cs typeface="Microsoft JhengHei"/>
              </a:rPr>
              <a:t>材</a:t>
            </a:r>
            <a:endParaRPr sz="1100">
              <a:latin typeface="Microsoft JhengHei"/>
              <a:cs typeface="Microsoft JhengHei"/>
            </a:endParaRPr>
          </a:p>
          <a:p>
            <a:pPr marL="50800">
              <a:lnSpc>
                <a:spcPct val="100000"/>
              </a:lnSpc>
              <a:spcBef>
                <a:spcPts val="705"/>
              </a:spcBef>
            </a:pPr>
            <a:r>
              <a:rPr sz="1100" b="1" spc="114">
                <a:latin typeface="Microsoft JhengHei"/>
                <a:cs typeface="Microsoft JhengHei"/>
              </a:rPr>
              <a:t>(1)</a:t>
            </a:r>
            <a:r>
              <a:rPr sz="1100" b="1">
                <a:latin typeface="Microsoft JhengHei"/>
                <a:cs typeface="Microsoft JhengHei"/>
              </a:rPr>
              <a:t>基材为大亚</a:t>
            </a:r>
            <a:r>
              <a:rPr sz="1100" b="1" spc="-50">
                <a:latin typeface="Microsoft JhengHei"/>
                <a:cs typeface="Microsoft JhengHei"/>
              </a:rPr>
              <a:t>板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650">
              <a:latin typeface="Microsoft JhengHei"/>
              <a:cs typeface="Microsoft JhengHei"/>
            </a:endParaRPr>
          </a:p>
          <a:p>
            <a:pPr marL="55244" marR="946150">
              <a:lnSpc>
                <a:spcPct val="61900"/>
              </a:lnSpc>
            </a:pPr>
            <a:r>
              <a:rPr sz="1100" spc="-60">
                <a:latin typeface="宋体"/>
                <a:cs typeface="宋体"/>
              </a:rPr>
              <a:t>我国最优秀产品之一</a:t>
            </a:r>
            <a:r>
              <a:rPr sz="1100" spc="-35">
                <a:latin typeface="宋体"/>
                <a:cs typeface="宋体"/>
              </a:rPr>
              <a:t>,</a:t>
            </a:r>
            <a:r>
              <a:rPr sz="1100" spc="-60">
                <a:latin typeface="宋体"/>
                <a:cs typeface="宋体"/>
              </a:rPr>
              <a:t>大亚高密度实木颗粒层压板</a:t>
            </a:r>
            <a:r>
              <a:rPr sz="1100" spc="-35">
                <a:latin typeface="宋体"/>
                <a:cs typeface="宋体"/>
              </a:rPr>
              <a:t>,</a:t>
            </a:r>
            <a:r>
              <a:rPr sz="1100" spc="-60">
                <a:latin typeface="宋体"/>
                <a:cs typeface="宋体"/>
              </a:rPr>
              <a:t>原材料采用新鲜针叶松原木制成，具有新鲜原木特性</a:t>
            </a:r>
            <a:r>
              <a:rPr sz="1100" spc="-50">
                <a:latin typeface="宋体"/>
                <a:cs typeface="宋体"/>
              </a:rPr>
              <a:t>。</a:t>
            </a:r>
            <a:r>
              <a:rPr sz="1100" spc="-60">
                <a:latin typeface="宋体"/>
                <a:cs typeface="宋体"/>
              </a:rPr>
              <a:t>环保标准欧洲</a:t>
            </a:r>
            <a:r>
              <a:rPr sz="1100" spc="-35">
                <a:latin typeface="宋体"/>
                <a:cs typeface="宋体"/>
              </a:rPr>
              <a:t>E1</a:t>
            </a:r>
            <a:r>
              <a:rPr sz="1100" spc="-60">
                <a:latin typeface="宋体"/>
                <a:cs typeface="宋体"/>
              </a:rPr>
              <a:t>级</a:t>
            </a:r>
            <a:r>
              <a:rPr sz="1100" spc="-45">
                <a:latin typeface="宋体"/>
                <a:cs typeface="宋体"/>
              </a:rPr>
              <a:t>（E1</a:t>
            </a:r>
            <a:r>
              <a:rPr sz="1100" spc="-60">
                <a:latin typeface="宋体"/>
                <a:cs typeface="宋体"/>
              </a:rPr>
              <a:t>级板材甲醛</a:t>
            </a:r>
            <a:r>
              <a:rPr sz="1100" spc="-805">
                <a:latin typeface="宋体"/>
                <a:cs typeface="宋体"/>
              </a:rPr>
              <a:t>含</a:t>
            </a:r>
            <a:r>
              <a:rPr sz="4575" spc="-1185" baseline="-13661">
                <a:latin typeface="宋体"/>
                <a:cs typeface="宋体"/>
              </a:rPr>
              <a:t>•</a:t>
            </a:r>
            <a:r>
              <a:rPr sz="1100" spc="-355">
                <a:latin typeface="宋体"/>
                <a:cs typeface="宋体"/>
              </a:rPr>
              <a:t>量</a:t>
            </a:r>
            <a:r>
              <a:rPr sz="4575" spc="-1860" baseline="-13661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509">
                <a:latin typeface="宋体"/>
                <a:cs typeface="宋体"/>
              </a:rPr>
              <a:t>比欧</a:t>
            </a:r>
            <a:r>
              <a:rPr sz="4575" spc="-960" baseline="-13661">
                <a:solidFill>
                  <a:srgbClr val="FFD7CE"/>
                </a:solidFill>
                <a:latin typeface="宋体"/>
                <a:cs typeface="宋体"/>
              </a:rPr>
              <a:t>v</a:t>
            </a:r>
            <a:r>
              <a:rPr sz="1100" spc="-505">
                <a:latin typeface="宋体"/>
                <a:cs typeface="宋体"/>
              </a:rPr>
              <a:t>洲</a:t>
            </a:r>
            <a:r>
              <a:rPr sz="4575" spc="-1635" baseline="-13661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100" spc="-40">
                <a:latin typeface="宋体"/>
                <a:cs typeface="宋体"/>
              </a:rPr>
              <a:t>E1</a:t>
            </a:r>
            <a:r>
              <a:rPr sz="4575" spc="-2310" baseline="-13661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100" spc="-360">
                <a:latin typeface="宋体"/>
                <a:cs typeface="宋体"/>
              </a:rPr>
              <a:t>环保</a:t>
            </a:r>
            <a:r>
              <a:rPr sz="4575" spc="-1410" baseline="-13661">
                <a:solidFill>
                  <a:srgbClr val="FFD7CE"/>
                </a:solidFill>
                <a:latin typeface="宋体"/>
                <a:cs typeface="宋体"/>
              </a:rPr>
              <a:t>u</a:t>
            </a:r>
            <a:r>
              <a:rPr sz="1100" spc="-210">
                <a:latin typeface="宋体"/>
                <a:cs typeface="宋体"/>
              </a:rPr>
              <a:t>标</a:t>
            </a:r>
            <a:r>
              <a:rPr sz="4575" spc="-2085" baseline="-13661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100" spc="-434">
                <a:latin typeface="宋体"/>
                <a:cs typeface="宋体"/>
              </a:rPr>
              <a:t>准还</a:t>
            </a:r>
            <a:r>
              <a:rPr sz="4575" spc="-1185" baseline="-13661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100" spc="-355">
                <a:latin typeface="宋体"/>
                <a:cs typeface="宋体"/>
              </a:rPr>
              <a:t>低</a:t>
            </a:r>
            <a:r>
              <a:rPr sz="4575" spc="-1860" baseline="-13661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100" spc="-509">
                <a:latin typeface="宋体"/>
                <a:cs typeface="宋体"/>
              </a:rPr>
              <a:t>三倍</a:t>
            </a:r>
            <a:r>
              <a:rPr sz="4575" spc="-967" baseline="-13661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520">
                <a:latin typeface="宋体"/>
                <a:cs typeface="宋体"/>
              </a:rPr>
              <a:t>，</a:t>
            </a:r>
            <a:r>
              <a:rPr sz="4575" spc="-1642" baseline="-13661">
                <a:solidFill>
                  <a:srgbClr val="FFD7CE"/>
                </a:solidFill>
                <a:latin typeface="宋体"/>
                <a:cs typeface="宋体"/>
              </a:rPr>
              <a:t>n</a:t>
            </a:r>
            <a:r>
              <a:rPr sz="1100" spc="-170">
                <a:latin typeface="宋体"/>
                <a:cs typeface="宋体"/>
              </a:rPr>
              <a:t>一般</a:t>
            </a:r>
            <a:r>
              <a:rPr sz="4575" spc="-1972" baseline="-13661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470">
                <a:latin typeface="宋体"/>
                <a:cs typeface="宋体"/>
              </a:rPr>
              <a:t>抽查</a:t>
            </a:r>
            <a:r>
              <a:rPr sz="4575" spc="-1072" baseline="-13661">
                <a:solidFill>
                  <a:srgbClr val="FFD7CE"/>
                </a:solidFill>
                <a:latin typeface="宋体"/>
                <a:cs typeface="宋体"/>
              </a:rPr>
              <a:t>n</a:t>
            </a:r>
            <a:r>
              <a:rPr sz="1100" spc="-430">
                <a:latin typeface="宋体"/>
                <a:cs typeface="宋体"/>
              </a:rPr>
              <a:t>检</a:t>
            </a:r>
            <a:r>
              <a:rPr sz="4575" spc="-1747" baseline="-13661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100" spc="-545">
                <a:latin typeface="宋体"/>
                <a:cs typeface="宋体"/>
              </a:rPr>
              <a:t>测结</a:t>
            </a:r>
            <a:r>
              <a:rPr sz="4575" spc="-847" baseline="-13661">
                <a:solidFill>
                  <a:srgbClr val="FFD7CE"/>
                </a:solidFill>
                <a:latin typeface="宋体"/>
                <a:cs typeface="宋体"/>
              </a:rPr>
              <a:t>y</a:t>
            </a:r>
            <a:r>
              <a:rPr sz="1100" spc="-580">
                <a:latin typeface="宋体"/>
                <a:cs typeface="宋体"/>
              </a:rPr>
              <a:t>构</a:t>
            </a:r>
            <a:r>
              <a:rPr sz="4575" spc="-1522" baseline="-13661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60">
                <a:latin typeface="宋体"/>
                <a:cs typeface="宋体"/>
              </a:rPr>
              <a:t>为</a:t>
            </a:r>
            <a:r>
              <a:rPr sz="1100" spc="-35">
                <a:latin typeface="宋体"/>
                <a:cs typeface="宋体"/>
              </a:rPr>
              <a:t>01mg-0.4mg/L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41275" y="2981325"/>
            <a:ext cx="876490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75" spc="-52" baseline="-5464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4575" spc="-944" baseline="-5464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4575" spc="-1522" baseline="-5464">
                <a:solidFill>
                  <a:srgbClr val="FFD7CE"/>
                </a:solidFill>
                <a:latin typeface="宋体"/>
                <a:cs typeface="宋体"/>
              </a:rPr>
              <a:t>w</a:t>
            </a:r>
            <a:r>
              <a:rPr sz="1100" spc="-135">
                <a:latin typeface="宋体"/>
                <a:cs typeface="宋体"/>
              </a:rPr>
              <a:t>全</a:t>
            </a:r>
            <a:r>
              <a:rPr sz="4575" spc="-2197" baseline="-5464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100" spc="-395">
                <a:latin typeface="宋体"/>
                <a:cs typeface="宋体"/>
              </a:rPr>
              <a:t>。其</a:t>
            </a:r>
            <a:r>
              <a:rPr sz="4575" spc="-1297" baseline="-5464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100" spc="-280">
                <a:latin typeface="宋体"/>
                <a:cs typeface="宋体"/>
              </a:rPr>
              <a:t>较</a:t>
            </a:r>
            <a:r>
              <a:rPr sz="4575" spc="-1972" baseline="-5464">
                <a:solidFill>
                  <a:srgbClr val="FFD7CE"/>
                </a:solidFill>
                <a:latin typeface="宋体"/>
                <a:cs typeface="宋体"/>
              </a:rPr>
              <a:t>h</a:t>
            </a:r>
            <a:r>
              <a:rPr sz="1100" spc="-60">
                <a:latin typeface="宋体"/>
                <a:cs typeface="宋体"/>
              </a:rPr>
              <a:t>中密</a:t>
            </a:r>
            <a:r>
              <a:rPr sz="1100" spc="-1100">
                <a:latin typeface="宋体"/>
                <a:cs typeface="宋体"/>
              </a:rPr>
              <a:t>度</a:t>
            </a:r>
            <a:r>
              <a:rPr sz="4575" spc="-735" baseline="-5464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100" spc="-655">
                <a:latin typeface="宋体"/>
                <a:cs typeface="宋体"/>
              </a:rPr>
              <a:t>板</a:t>
            </a:r>
            <a:r>
              <a:rPr sz="4575" spc="-1410" baseline="-5464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210">
                <a:latin typeface="宋体"/>
                <a:cs typeface="宋体"/>
              </a:rPr>
              <a:t>的</a:t>
            </a:r>
            <a:r>
              <a:rPr sz="4575" spc="-2085" baseline="-5464">
                <a:solidFill>
                  <a:srgbClr val="FFD7CE"/>
                </a:solidFill>
                <a:latin typeface="宋体"/>
                <a:cs typeface="宋体"/>
              </a:rPr>
              <a:t>p</a:t>
            </a:r>
            <a:r>
              <a:rPr sz="1100" spc="-434">
                <a:latin typeface="宋体"/>
                <a:cs typeface="宋体"/>
              </a:rPr>
              <a:t>优点</a:t>
            </a:r>
            <a:r>
              <a:rPr sz="4575" spc="-1185" baseline="-5464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355">
                <a:latin typeface="宋体"/>
                <a:cs typeface="宋体"/>
              </a:rPr>
              <a:t>在</a:t>
            </a:r>
            <a:r>
              <a:rPr sz="4575" spc="-1860" baseline="-5464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509">
                <a:latin typeface="宋体"/>
                <a:cs typeface="宋体"/>
              </a:rPr>
              <a:t>于抗</a:t>
            </a:r>
            <a:r>
              <a:rPr sz="4575" spc="-960" baseline="-5464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505">
                <a:latin typeface="宋体"/>
                <a:cs typeface="宋体"/>
              </a:rPr>
              <a:t>弯</a:t>
            </a:r>
            <a:r>
              <a:rPr sz="4575" spc="-1635" baseline="-5464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580">
                <a:latin typeface="宋体"/>
                <a:cs typeface="宋体"/>
              </a:rPr>
              <a:t>性能</a:t>
            </a:r>
            <a:r>
              <a:rPr sz="4575" spc="-735" baseline="-5464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655">
                <a:latin typeface="宋体"/>
                <a:cs typeface="宋体"/>
              </a:rPr>
              <a:t>好</a:t>
            </a:r>
            <a:r>
              <a:rPr sz="4575" spc="-1402" baseline="-5464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100" spc="-220">
                <a:latin typeface="宋体"/>
                <a:cs typeface="宋体"/>
              </a:rPr>
              <a:t>，</a:t>
            </a:r>
            <a:r>
              <a:rPr sz="4575" spc="-2077" baseline="-5464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100" spc="-434">
                <a:latin typeface="宋体"/>
                <a:cs typeface="宋体"/>
              </a:rPr>
              <a:t>握钉</a:t>
            </a:r>
            <a:r>
              <a:rPr sz="4575" spc="-1185" baseline="-5464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100" spc="-355">
                <a:latin typeface="宋体"/>
                <a:cs typeface="宋体"/>
              </a:rPr>
              <a:t>力</a:t>
            </a:r>
            <a:r>
              <a:rPr sz="4575" spc="-1860" baseline="-5464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509">
                <a:latin typeface="宋体"/>
                <a:cs typeface="宋体"/>
              </a:rPr>
              <a:t>较高</a:t>
            </a:r>
            <a:r>
              <a:rPr sz="4575" spc="-944" baseline="-5464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400">
                <a:latin typeface="宋体"/>
                <a:cs typeface="宋体"/>
              </a:rPr>
              <a:t>，抗</a:t>
            </a:r>
            <a:r>
              <a:rPr sz="4575" spc="-1297" baseline="-5464">
                <a:solidFill>
                  <a:srgbClr val="FFD7CE"/>
                </a:solidFill>
                <a:latin typeface="宋体"/>
                <a:cs typeface="宋体"/>
              </a:rPr>
              <a:t>f</a:t>
            </a:r>
            <a:r>
              <a:rPr sz="1100" spc="-280">
                <a:latin typeface="宋体"/>
                <a:cs typeface="宋体"/>
              </a:rPr>
              <a:t>污</a:t>
            </a:r>
            <a:r>
              <a:rPr sz="4575" spc="-1972" baseline="-5464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430">
                <a:latin typeface="宋体"/>
                <a:cs typeface="宋体"/>
              </a:rPr>
              <a:t>染，</a:t>
            </a:r>
            <a:r>
              <a:rPr sz="4575" spc="-1200" baseline="-5464">
                <a:solidFill>
                  <a:srgbClr val="FFD7CE"/>
                </a:solidFill>
                <a:latin typeface="宋体"/>
                <a:cs typeface="宋体"/>
              </a:rPr>
              <a:t>r</a:t>
            </a:r>
            <a:r>
              <a:rPr sz="1100" spc="-360">
                <a:latin typeface="宋体"/>
                <a:cs typeface="宋体"/>
              </a:rPr>
              <a:t>抗高</a:t>
            </a:r>
            <a:r>
              <a:rPr sz="4575" spc="-1410" baseline="-5464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210">
                <a:latin typeface="宋体"/>
                <a:cs typeface="宋体"/>
              </a:rPr>
              <a:t>温</a:t>
            </a:r>
            <a:r>
              <a:rPr sz="4575" spc="-2070" baseline="-5464">
                <a:solidFill>
                  <a:srgbClr val="FFD7CE"/>
                </a:solidFill>
                <a:latin typeface="宋体"/>
                <a:cs typeface="宋体"/>
              </a:rPr>
              <a:t>N</a:t>
            </a:r>
            <a:r>
              <a:rPr sz="1100" spc="-434">
                <a:latin typeface="宋体"/>
                <a:cs typeface="宋体"/>
              </a:rPr>
              <a:t>，耐</a:t>
            </a:r>
            <a:r>
              <a:rPr sz="4575" spc="-1185" baseline="-5464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355">
                <a:latin typeface="宋体"/>
                <a:cs typeface="宋体"/>
              </a:rPr>
              <a:t>刻</a:t>
            </a:r>
            <a:r>
              <a:rPr sz="4575" spc="-1860" baseline="-5464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100" spc="-100">
                <a:latin typeface="宋体"/>
                <a:cs typeface="宋体"/>
              </a:rPr>
              <a:t>画等</a:t>
            </a:r>
            <a:r>
              <a:rPr sz="4575" spc="-2197" baseline="-5464">
                <a:solidFill>
                  <a:srgbClr val="FFD7CE"/>
                </a:solidFill>
                <a:latin typeface="宋体"/>
                <a:cs typeface="宋体"/>
              </a:rPr>
              <a:t>3</a:t>
            </a:r>
            <a:r>
              <a:rPr sz="1100" spc="-395">
                <a:latin typeface="宋体"/>
                <a:cs typeface="宋体"/>
              </a:rPr>
              <a:t>优点</a:t>
            </a:r>
            <a:r>
              <a:rPr sz="4575" spc="-1289" baseline="-5464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290">
                <a:latin typeface="宋体"/>
                <a:cs typeface="宋体"/>
              </a:rPr>
              <a:t>，</a:t>
            </a:r>
            <a:r>
              <a:rPr sz="4575" spc="-1964" baseline="-5464">
                <a:solidFill>
                  <a:srgbClr val="FFD7CE"/>
                </a:solidFill>
                <a:latin typeface="宋体"/>
                <a:cs typeface="宋体"/>
              </a:rPr>
              <a:t>5</a:t>
            </a:r>
            <a:r>
              <a:rPr sz="1100" spc="-60">
                <a:latin typeface="宋体"/>
                <a:cs typeface="宋体"/>
              </a:rPr>
              <a:t>且可</a:t>
            </a:r>
            <a:r>
              <a:rPr sz="1100" spc="-1100">
                <a:latin typeface="宋体"/>
                <a:cs typeface="宋体"/>
              </a:rPr>
              <a:t>以</a:t>
            </a:r>
            <a:r>
              <a:rPr sz="4575" spc="-735" baseline="-5464">
                <a:solidFill>
                  <a:srgbClr val="FFD7CE"/>
                </a:solidFill>
                <a:latin typeface="宋体"/>
                <a:cs typeface="宋体"/>
              </a:rPr>
              <a:t>C</a:t>
            </a:r>
            <a:r>
              <a:rPr sz="1100" spc="-655">
                <a:latin typeface="宋体"/>
                <a:cs typeface="宋体"/>
              </a:rPr>
              <a:t>避</a:t>
            </a:r>
            <a:r>
              <a:rPr sz="4575" spc="-1410" baseline="-5464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100" spc="-210">
                <a:latin typeface="宋体"/>
                <a:cs typeface="宋体"/>
              </a:rPr>
              <a:t>免</a:t>
            </a:r>
            <a:r>
              <a:rPr sz="4575" spc="-2085" baseline="-5464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100" spc="-145">
                <a:latin typeface="宋体"/>
                <a:cs typeface="宋体"/>
              </a:rPr>
              <a:t>实 </a:t>
            </a:r>
            <a:r>
              <a:rPr sz="4575" spc="-52" baseline="-5464">
                <a:solidFill>
                  <a:srgbClr val="FFD7CE"/>
                </a:solidFill>
                <a:latin typeface="宋体"/>
                <a:cs typeface="宋体"/>
              </a:rPr>
              <a:t>ent</a:t>
            </a:r>
            <a:r>
              <a:rPr sz="4575" spc="-937" baseline="-5464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4575" spc="-15" baseline="-5464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4575" baseline="-5464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45">
                <a:latin typeface="宋体"/>
                <a:cs typeface="宋体"/>
              </a:rPr>
              <a:t>•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54075" y="1936750"/>
            <a:ext cx="6381750" cy="904875"/>
            <a:chOff x="854075" y="1936750"/>
            <a:chExt cx="6381750" cy="9048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54075" y="1936750"/>
              <a:ext cx="219075" cy="2190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996950" y="1936750"/>
              <a:ext cx="1524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073150" y="1936750"/>
              <a:ext cx="50482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20775" y="2108200"/>
              <a:ext cx="14097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492375" y="2108200"/>
              <a:ext cx="474345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120775" y="2279650"/>
              <a:ext cx="43434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26075" y="2279650"/>
              <a:ext cx="16764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082675" y="2451100"/>
              <a:ext cx="300990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120775" y="2622550"/>
              <a:ext cx="142875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187450" y="2622550"/>
              <a:ext cx="140970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520950" y="2622550"/>
              <a:ext cx="276225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720975" y="2622550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854325" y="2622550"/>
              <a:ext cx="276225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054350" y="2622550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187700" y="2622550"/>
              <a:ext cx="409575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521075" y="2622550"/>
              <a:ext cx="209550" cy="219075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1117600" y="2600325"/>
            <a:ext cx="25685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a</a:t>
            </a:r>
            <a:r>
              <a:rPr sz="1100" spc="-60">
                <a:latin typeface="宋体"/>
                <a:cs typeface="宋体"/>
              </a:rPr>
              <a:t>、三节抽轨及尺寸分</a:t>
            </a:r>
            <a:r>
              <a:rPr sz="1100" spc="-35">
                <a:latin typeface="宋体"/>
                <a:cs typeface="宋体"/>
              </a:rPr>
              <a:t>：300</a:t>
            </a:r>
            <a:r>
              <a:rPr sz="1100" spc="-60">
                <a:latin typeface="宋体"/>
                <a:cs typeface="宋体"/>
              </a:rPr>
              <a:t>、</a:t>
            </a:r>
            <a:r>
              <a:rPr sz="1100" spc="-35">
                <a:latin typeface="宋体"/>
                <a:cs typeface="宋体"/>
              </a:rPr>
              <a:t>400</a:t>
            </a:r>
            <a:r>
              <a:rPr sz="1100" spc="-60">
                <a:latin typeface="宋体"/>
                <a:cs typeface="宋体"/>
              </a:rPr>
              <a:t>、</a:t>
            </a:r>
            <a:r>
              <a:rPr sz="1100" spc="-35">
                <a:latin typeface="宋体"/>
                <a:cs typeface="宋体"/>
              </a:rPr>
              <a:t>450</a:t>
            </a:r>
            <a:r>
              <a:rPr sz="1100" spc="-55">
                <a:latin typeface="宋体"/>
                <a:cs typeface="宋体"/>
              </a:rPr>
              <a:t>㎜。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120775" y="2794000"/>
            <a:ext cx="2876550" cy="219075"/>
            <a:chOff x="1120775" y="2794000"/>
            <a:chExt cx="2876550" cy="219075"/>
          </a:xfrm>
        </p:grpSpPr>
        <p:pic>
          <p:nvPicPr>
            <p:cNvPr id="22" name="object 22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120775" y="2794000"/>
              <a:ext cx="142875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187450" y="2794000"/>
              <a:ext cx="2343150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3454400" y="2794000"/>
              <a:ext cx="409575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787775" y="2794000"/>
              <a:ext cx="209550" cy="2190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1117600" y="2771775"/>
            <a:ext cx="28352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b</a:t>
            </a:r>
            <a:r>
              <a:rPr sz="1100" spc="-60">
                <a:latin typeface="宋体"/>
                <a:cs typeface="宋体"/>
              </a:rPr>
              <a:t>、折叠门、平开门单扇宽度一般不超过</a:t>
            </a:r>
            <a:r>
              <a:rPr sz="1100" spc="-35">
                <a:latin typeface="宋体"/>
                <a:cs typeface="宋体"/>
              </a:rPr>
              <a:t>500</a:t>
            </a:r>
            <a:r>
              <a:rPr sz="1100" spc="-55">
                <a:latin typeface="宋体"/>
                <a:cs typeface="宋体"/>
              </a:rPr>
              <a:t>㎜。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1120775" y="2965450"/>
            <a:ext cx="2343150" cy="219075"/>
            <a:chOff x="1120775" y="2965450"/>
            <a:chExt cx="2343150" cy="219075"/>
          </a:xfrm>
        </p:grpSpPr>
        <p:pic>
          <p:nvPicPr>
            <p:cNvPr id="28" name="object 28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1120775" y="2965450"/>
              <a:ext cx="142875" cy="2190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187450" y="2965450"/>
              <a:ext cx="1809750" cy="21907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2921000" y="2965450"/>
              <a:ext cx="409575" cy="2190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254375" y="2965450"/>
              <a:ext cx="209550" cy="219075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1117600" y="2943225"/>
            <a:ext cx="23018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c</a:t>
            </a:r>
            <a:r>
              <a:rPr sz="1100" spc="-60">
                <a:latin typeface="宋体"/>
                <a:cs typeface="宋体"/>
              </a:rPr>
              <a:t>、上下翻门门宽度一般不超过</a:t>
            </a:r>
            <a:r>
              <a:rPr sz="1100" spc="-35">
                <a:latin typeface="宋体"/>
                <a:cs typeface="宋体"/>
              </a:rPr>
              <a:t>400</a:t>
            </a:r>
            <a:r>
              <a:rPr sz="1100" spc="-55">
                <a:latin typeface="宋体"/>
                <a:cs typeface="宋体"/>
              </a:rPr>
              <a:t>㎜。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1120775" y="3136900"/>
            <a:ext cx="5210175" cy="219075"/>
            <a:chOff x="1120775" y="3136900"/>
            <a:chExt cx="5210175" cy="219075"/>
          </a:xfrm>
        </p:grpSpPr>
        <p:pic>
          <p:nvPicPr>
            <p:cNvPr id="34" name="object 34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1120775" y="3136900"/>
              <a:ext cx="142875" cy="2190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1187450" y="3136900"/>
              <a:ext cx="1143000" cy="2190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2254250" y="3136900"/>
              <a:ext cx="276225" cy="2190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2454275" y="3136900"/>
              <a:ext cx="342900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2720975" y="3136900"/>
              <a:ext cx="276225" cy="21907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2921000" y="3136900"/>
              <a:ext cx="342900" cy="2190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3187700" y="3136900"/>
              <a:ext cx="276225" cy="2190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3387725" y="3136900"/>
              <a:ext cx="876300" cy="2190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187825" y="3136900"/>
              <a:ext cx="276225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4387850" y="3136900"/>
              <a:ext cx="1943100" cy="219075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1006475" y="203200"/>
            <a:ext cx="7534275" cy="1514475"/>
            <a:chOff x="1006475" y="203200"/>
            <a:chExt cx="7534275" cy="1514475"/>
          </a:xfrm>
        </p:grpSpPr>
        <p:pic>
          <p:nvPicPr>
            <p:cNvPr id="45" name="object 45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1006475" y="203200"/>
              <a:ext cx="7534275" cy="15144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1149350" y="1470025"/>
              <a:ext cx="1362075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2435225" y="1470025"/>
              <a:ext cx="219075" cy="219075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2578100" y="1470025"/>
              <a:ext cx="647700" cy="21907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3149600" y="1470025"/>
              <a:ext cx="219075" cy="2190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3292475" y="1470025"/>
              <a:ext cx="361950" cy="2190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3578225" y="1470025"/>
              <a:ext cx="219075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3721100" y="1470025"/>
              <a:ext cx="933450" cy="2190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4578350" y="1470025"/>
              <a:ext cx="219075" cy="2190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4721225" y="1470025"/>
              <a:ext cx="3076575" cy="2190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7721600" y="1470025"/>
              <a:ext cx="219075" cy="219075"/>
            </a:xfrm>
            <a:prstGeom prst="rect">
              <a:avLst/>
            </a:prstGeom>
          </p:spPr>
        </p:pic>
      </p:grpSp>
      <p:sp>
        <p:nvSpPr>
          <p:cNvPr id="56" name="object 56"/>
          <p:cNvSpPr txBox="1"/>
          <p:nvPr/>
        </p:nvSpPr>
        <p:spPr>
          <a:xfrm>
            <a:off x="846137" y="1447800"/>
            <a:ext cx="7035800" cy="1177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7975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木制品产品主要分为：整体衣柜、内门、活动家具三类，其中整体衣柜又分为趟门衣柜和平开门衣柜系列</a:t>
            </a:r>
            <a:r>
              <a:rPr sz="1100" b="1" spc="-50">
                <a:latin typeface="Microsoft JhengHei"/>
                <a:cs typeface="Microsoft JhengHei"/>
              </a:rPr>
              <a:t>。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2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100" b="1" spc="-10">
                <a:latin typeface="Microsoft JhengHei"/>
                <a:cs typeface="Microsoft JhengHei"/>
              </a:rPr>
              <a:t>（4）</a:t>
            </a:r>
            <a:r>
              <a:rPr sz="1100" b="1">
                <a:latin typeface="Microsoft JhengHei"/>
                <a:cs typeface="Microsoft JhengHei"/>
              </a:rPr>
              <a:t>五</a:t>
            </a:r>
            <a:r>
              <a:rPr sz="1100" b="1" spc="-50">
                <a:latin typeface="Microsoft JhengHei"/>
                <a:cs typeface="Microsoft JhengHei"/>
              </a:rPr>
              <a:t>金</a:t>
            </a:r>
            <a:endParaRPr sz="1100">
              <a:latin typeface="Microsoft JhengHei"/>
              <a:cs typeface="Microsoft JhengHei"/>
            </a:endParaRPr>
          </a:p>
          <a:p>
            <a:pPr marL="245745" marR="695325" indent="38100">
              <a:lnSpc>
                <a:spcPct val="102299"/>
              </a:lnSpc>
            </a:pPr>
            <a:r>
              <a:rPr sz="1100" spc="-60">
                <a:latin typeface="宋体"/>
                <a:cs typeface="宋体"/>
              </a:rPr>
              <a:t>主要五金结构全部采</a:t>
            </a:r>
            <a:r>
              <a:rPr sz="1100" spc="90">
                <a:latin typeface="宋体"/>
                <a:cs typeface="宋体"/>
              </a:rPr>
              <a:t>用“</a:t>
            </a:r>
            <a:r>
              <a:rPr sz="1100" spc="-60">
                <a:latin typeface="宋体"/>
                <a:cs typeface="宋体"/>
              </a:rPr>
              <a:t>东泰”牌滑轨（静音、顺畅）和铰链。使用次数均可达十万次开启，其它五</a:t>
            </a:r>
            <a:r>
              <a:rPr sz="1100" spc="-50">
                <a:latin typeface="宋体"/>
                <a:cs typeface="宋体"/>
              </a:rPr>
              <a:t>金</a:t>
            </a:r>
            <a:r>
              <a:rPr sz="1100" spc="-60">
                <a:latin typeface="宋体"/>
                <a:cs typeface="宋体"/>
              </a:rPr>
              <a:t>有多种款式可选，功能性五金，如用于下翻支撑的阻力杆、发光阻力器</a:t>
            </a:r>
            <a:r>
              <a:rPr sz="1100" spc="-25">
                <a:latin typeface="宋体"/>
                <a:cs typeface="宋体"/>
              </a:rPr>
              <a:t>、 可</a:t>
            </a:r>
            <a:r>
              <a:rPr sz="1100" spc="-60">
                <a:latin typeface="宋体"/>
                <a:cs typeface="宋体"/>
              </a:rPr>
              <a:t>调节地脚、桌脚、伸缩</a:t>
            </a:r>
            <a:r>
              <a:rPr sz="1100" spc="-50">
                <a:latin typeface="宋体"/>
                <a:cs typeface="宋体"/>
              </a:rPr>
              <a:t>式</a:t>
            </a:r>
            <a:r>
              <a:rPr sz="1100" spc="500">
                <a:latin typeface="宋体"/>
                <a:cs typeface="宋体"/>
              </a:rPr>
              <a:t> </a:t>
            </a:r>
            <a:r>
              <a:rPr sz="1100" spc="-60">
                <a:latin typeface="宋体"/>
                <a:cs typeface="宋体"/>
              </a:rPr>
              <a:t>折叠镜、铝制拉篮、铝制裤架、衣架等五金配件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53975" y="50800"/>
            <a:ext cx="1181100" cy="1666875"/>
            <a:chOff x="53975" y="50800"/>
            <a:chExt cx="1181100" cy="1666875"/>
          </a:xfrm>
        </p:grpSpPr>
        <p:pic>
          <p:nvPicPr>
            <p:cNvPr id="58" name="object 58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9"/>
            <a:stretch>
              <a:fillRect/>
            </a:stretch>
          </p:blipFill>
          <p:spPr>
            <a:xfrm>
              <a:off x="53975" y="755650"/>
              <a:ext cx="1181100" cy="371475"/>
            </a:xfrm>
            <a:prstGeom prst="rect">
              <a:avLst/>
            </a:prstGeom>
          </p:spPr>
        </p:pic>
      </p:grpSp>
      <p:sp>
        <p:nvSpPr>
          <p:cNvPr id="66" name="object 66"/>
          <p:cNvSpPr txBox="1"/>
          <p:nvPr/>
        </p:nvSpPr>
        <p:spPr>
          <a:xfrm>
            <a:off x="134937" y="762000"/>
            <a:ext cx="971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185">
                <a:solidFill>
                  <a:srgbClr val="FFFFFF"/>
                </a:solidFill>
                <a:latin typeface="Microsoft JhengHei"/>
                <a:cs typeface="Microsoft JhengHei"/>
              </a:rPr>
              <a:t>制</a:t>
            </a:r>
            <a:r>
              <a:rPr sz="2550" b="1" spc="-765" baseline="9803">
                <a:solidFill>
                  <a:srgbClr val="FFFFFF"/>
                </a:solidFill>
                <a:latin typeface="Microsoft JhengHei"/>
                <a:cs typeface="Microsoft JhengHei"/>
              </a:rPr>
              <a:t>柜</a:t>
            </a:r>
            <a:r>
              <a:rPr sz="1700" b="1" spc="-285">
                <a:solidFill>
                  <a:srgbClr val="FFFFFF"/>
                </a:solidFill>
                <a:latin typeface="Microsoft JhengHei"/>
                <a:cs typeface="Microsoft JhengHei"/>
              </a:rPr>
              <a:t>品</a:t>
            </a:r>
            <a:r>
              <a:rPr sz="2550" b="1" spc="-2115" baseline="9803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r>
              <a:rPr sz="1700" b="1" spc="-780">
                <a:solidFill>
                  <a:srgbClr val="FFFFFF"/>
                </a:solidFill>
                <a:latin typeface="Microsoft JhengHei"/>
                <a:cs typeface="Microsoft JhengHei"/>
              </a:rPr>
              <a:t>简介</a:t>
            </a:r>
            <a:r>
              <a:rPr sz="2550" b="1" spc="-75" baseline="9803">
                <a:solidFill>
                  <a:srgbClr val="FFFFFF"/>
                </a:solidFill>
                <a:latin typeface="Microsoft JhengHei"/>
                <a:cs typeface="Microsoft JhengHei"/>
              </a:rPr>
              <a:t>元</a:t>
            </a:r>
            <a:endParaRPr sz="2550" baseline="9803">
              <a:latin typeface="Microsoft JhengHei"/>
              <a:cs typeface="Microsoft JhengHe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2822575" y="2562225"/>
            <a:ext cx="318325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45">
                <a:latin typeface="宋体"/>
                <a:cs typeface="宋体"/>
              </a:rPr>
              <a:t>•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5875" y="2867025"/>
            <a:ext cx="629602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4575" spc="-52" baseline="-21857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4575" spc="-757" baseline="-21857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4575" spc="-67" baseline="-21857">
                <a:solidFill>
                  <a:srgbClr val="FFD7CE"/>
                </a:solidFill>
                <a:latin typeface="宋体"/>
                <a:cs typeface="宋体"/>
              </a:rPr>
              <a:t>wi</a:t>
            </a:r>
            <a:r>
              <a:rPr sz="4575" spc="-2092" baseline="-21857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100" spc="-45">
                <a:latin typeface="宋体"/>
                <a:cs typeface="宋体"/>
              </a:rPr>
              <a:t>d</a:t>
            </a:r>
            <a:r>
              <a:rPr sz="1100" spc="-280">
                <a:latin typeface="宋体"/>
                <a:cs typeface="宋体"/>
              </a:rPr>
              <a:t>、</a:t>
            </a:r>
            <a:r>
              <a:rPr sz="4575" spc="-1972" baseline="-21857">
                <a:solidFill>
                  <a:srgbClr val="FFD7CE"/>
                </a:solidFill>
                <a:latin typeface="宋体"/>
                <a:cs typeface="宋体"/>
              </a:rPr>
              <a:t>h</a:t>
            </a:r>
            <a:r>
              <a:rPr sz="1100" spc="-60">
                <a:latin typeface="宋体"/>
                <a:cs typeface="宋体"/>
              </a:rPr>
              <a:t>铰链</a:t>
            </a:r>
            <a:r>
              <a:rPr sz="1100" spc="-1100">
                <a:latin typeface="宋体"/>
                <a:cs typeface="宋体"/>
              </a:rPr>
              <a:t>按</a:t>
            </a:r>
            <a:r>
              <a:rPr sz="4575" spc="-735" baseline="-21857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100" spc="-655">
                <a:latin typeface="宋体"/>
                <a:cs typeface="宋体"/>
              </a:rPr>
              <a:t>角</a:t>
            </a:r>
            <a:r>
              <a:rPr sz="4575" spc="-1410" baseline="-21857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210">
                <a:latin typeface="宋体"/>
                <a:cs typeface="宋体"/>
              </a:rPr>
              <a:t>度</a:t>
            </a:r>
            <a:r>
              <a:rPr sz="4575" spc="-2085" baseline="-21857">
                <a:solidFill>
                  <a:srgbClr val="FFD7CE"/>
                </a:solidFill>
                <a:latin typeface="宋体"/>
                <a:cs typeface="宋体"/>
              </a:rPr>
              <a:t>p</a:t>
            </a:r>
            <a:r>
              <a:rPr sz="1100" spc="-434">
                <a:latin typeface="宋体"/>
                <a:cs typeface="宋体"/>
              </a:rPr>
              <a:t>分：</a:t>
            </a:r>
            <a:r>
              <a:rPr sz="4575" spc="-1177" baseline="-21857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35">
                <a:latin typeface="宋体"/>
                <a:cs typeface="宋体"/>
              </a:rPr>
              <a:t>1</a:t>
            </a:r>
            <a:r>
              <a:rPr sz="1100" spc="-330">
                <a:latin typeface="宋体"/>
                <a:cs typeface="宋体"/>
              </a:rPr>
              <a:t>1</a:t>
            </a:r>
            <a:r>
              <a:rPr sz="4575" spc="-1852" baseline="-21857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35">
                <a:latin typeface="宋体"/>
                <a:cs typeface="宋体"/>
              </a:rPr>
              <a:t>0</a:t>
            </a:r>
            <a:r>
              <a:rPr sz="1100" spc="-430">
                <a:latin typeface="宋体"/>
                <a:cs typeface="宋体"/>
              </a:rPr>
              <a:t>度</a:t>
            </a:r>
            <a:r>
              <a:rPr sz="4575" spc="-1747" baseline="-21857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60">
                <a:latin typeface="宋体"/>
                <a:cs typeface="宋体"/>
              </a:rPr>
              <a:t>、</a:t>
            </a:r>
            <a:r>
              <a:rPr sz="1100" spc="-484">
                <a:latin typeface="宋体"/>
                <a:cs typeface="宋体"/>
              </a:rPr>
              <a:t>1</a:t>
            </a:r>
            <a:r>
              <a:rPr sz="4575" spc="-1635" baseline="-21857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40">
                <a:latin typeface="宋体"/>
                <a:cs typeface="宋体"/>
              </a:rPr>
              <a:t>75</a:t>
            </a:r>
            <a:r>
              <a:rPr sz="1100" spc="-1100">
                <a:latin typeface="宋体"/>
                <a:cs typeface="宋体"/>
              </a:rPr>
              <a:t>度</a:t>
            </a:r>
            <a:r>
              <a:rPr sz="4575" spc="-735" baseline="-21857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655">
                <a:latin typeface="宋体"/>
                <a:cs typeface="宋体"/>
              </a:rPr>
              <a:t>、</a:t>
            </a:r>
            <a:r>
              <a:rPr sz="4575" spc="-1402" baseline="-21857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185">
                <a:latin typeface="宋体"/>
                <a:cs typeface="宋体"/>
              </a:rPr>
              <a:t>7</a:t>
            </a:r>
            <a:r>
              <a:rPr sz="4575" spc="-2077" baseline="-21857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100" spc="-35">
                <a:latin typeface="宋体"/>
                <a:cs typeface="宋体"/>
              </a:rPr>
              <a:t>0</a:t>
            </a:r>
            <a:r>
              <a:rPr sz="1100" spc="-280">
                <a:latin typeface="宋体"/>
                <a:cs typeface="宋体"/>
              </a:rPr>
              <a:t>度</a:t>
            </a:r>
            <a:r>
              <a:rPr sz="4575" spc="-1972" baseline="-21857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100" spc="-470">
                <a:latin typeface="宋体"/>
                <a:cs typeface="宋体"/>
              </a:rPr>
              <a:t>三种</a:t>
            </a:r>
            <a:r>
              <a:rPr sz="4575" spc="-1072" baseline="-21857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430">
                <a:latin typeface="宋体"/>
                <a:cs typeface="宋体"/>
              </a:rPr>
              <a:t>。</a:t>
            </a:r>
            <a:r>
              <a:rPr sz="4575" spc="-1747" baseline="-21857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100" spc="-135">
                <a:latin typeface="宋体"/>
                <a:cs typeface="宋体"/>
              </a:rPr>
              <a:t>常见</a:t>
            </a:r>
            <a:r>
              <a:rPr sz="4575" spc="-2077" baseline="-21857">
                <a:solidFill>
                  <a:srgbClr val="FFD7CE"/>
                </a:solidFill>
                <a:latin typeface="宋体"/>
                <a:cs typeface="宋体"/>
              </a:rPr>
              <a:t>f</a:t>
            </a:r>
            <a:r>
              <a:rPr sz="1100" spc="-35">
                <a:latin typeface="宋体"/>
                <a:cs typeface="宋体"/>
              </a:rPr>
              <a:t>11</a:t>
            </a:r>
            <a:r>
              <a:rPr sz="1100" spc="-254">
                <a:latin typeface="宋体"/>
                <a:cs typeface="宋体"/>
              </a:rPr>
              <a:t>0</a:t>
            </a:r>
            <a:r>
              <a:rPr sz="4575" spc="-1964" baseline="-21857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100" spc="-430">
                <a:latin typeface="宋体"/>
                <a:cs typeface="宋体"/>
              </a:rPr>
              <a:t>度，</a:t>
            </a:r>
            <a:r>
              <a:rPr sz="4575" spc="-1200" baseline="-21857">
                <a:solidFill>
                  <a:srgbClr val="FFD7CE"/>
                </a:solidFill>
                <a:latin typeface="宋体"/>
                <a:cs typeface="宋体"/>
              </a:rPr>
              <a:t>r</a:t>
            </a:r>
            <a:r>
              <a:rPr sz="1100" spc="-360">
                <a:latin typeface="宋体"/>
                <a:cs typeface="宋体"/>
              </a:rPr>
              <a:t>少数</a:t>
            </a:r>
            <a:r>
              <a:rPr sz="4575" spc="-1410" baseline="-21857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210">
                <a:latin typeface="宋体"/>
                <a:cs typeface="宋体"/>
              </a:rPr>
              <a:t>角</a:t>
            </a:r>
            <a:r>
              <a:rPr sz="4575" spc="-2085" baseline="-21857">
                <a:solidFill>
                  <a:srgbClr val="FFD7CE"/>
                </a:solidFill>
                <a:latin typeface="宋体"/>
                <a:cs typeface="宋体"/>
              </a:rPr>
              <a:t>N</a:t>
            </a:r>
            <a:r>
              <a:rPr sz="1100" spc="-434">
                <a:latin typeface="宋体"/>
                <a:cs typeface="宋体"/>
              </a:rPr>
              <a:t>柜选</a:t>
            </a:r>
            <a:r>
              <a:rPr sz="4575" spc="-1185" baseline="-21857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spc="-355">
                <a:latin typeface="宋体"/>
                <a:cs typeface="宋体"/>
              </a:rPr>
              <a:t>用</a:t>
            </a:r>
            <a:r>
              <a:rPr sz="4575" spc="-1860" baseline="-21857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100" spc="-100">
                <a:latin typeface="宋体"/>
                <a:cs typeface="宋体"/>
              </a:rPr>
              <a:t>大角</a:t>
            </a:r>
            <a:r>
              <a:rPr sz="4575" spc="-2197" baseline="-21857">
                <a:solidFill>
                  <a:srgbClr val="FFD7CE"/>
                </a:solidFill>
                <a:latin typeface="宋体"/>
                <a:cs typeface="宋体"/>
              </a:rPr>
              <a:t>3</a:t>
            </a:r>
            <a:r>
              <a:rPr sz="1100" spc="-395">
                <a:latin typeface="宋体"/>
                <a:cs typeface="宋体"/>
              </a:rPr>
              <a:t>度铰</a:t>
            </a:r>
            <a:r>
              <a:rPr sz="4575" spc="-1297" baseline="-21857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100" spc="-280">
                <a:latin typeface="宋体"/>
                <a:cs typeface="宋体"/>
              </a:rPr>
              <a:t>链</a:t>
            </a:r>
            <a:r>
              <a:rPr sz="4575" spc="-1972" baseline="-21857">
                <a:solidFill>
                  <a:srgbClr val="FFD7CE"/>
                </a:solidFill>
                <a:latin typeface="宋体"/>
                <a:cs typeface="宋体"/>
              </a:rPr>
              <a:t>5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384925" y="3019425"/>
            <a:ext cx="242125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3975" y="50800"/>
            <a:ext cx="8486775" cy="1666875"/>
            <a:chOff x="53975" y="50800"/>
            <a:chExt cx="8486775" cy="16668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6475" y="203200"/>
              <a:ext cx="7534275" cy="15144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149350" y="1470025"/>
              <a:ext cx="2790825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863975" y="1470025"/>
              <a:ext cx="21907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006850" y="1470025"/>
              <a:ext cx="207645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007100" y="1470025"/>
              <a:ext cx="219075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227012" y="723900"/>
            <a:ext cx="8540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90">
                <a:solidFill>
                  <a:srgbClr val="FFFFFF"/>
                </a:solidFill>
                <a:latin typeface="Microsoft JhengHei"/>
                <a:cs typeface="Microsoft JhengHei"/>
              </a:rPr>
              <a:t>柜 单 元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3975" y="50800"/>
            <a:ext cx="1428750" cy="1666875"/>
            <a:chOff x="53975" y="50800"/>
            <a:chExt cx="1428750" cy="1666875"/>
          </a:xfrm>
        </p:grpSpPr>
        <p:pic>
          <p:nvPicPr>
            <p:cNvPr id="16" name="object 1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3975" y="860425"/>
              <a:ext cx="1428750" cy="371475"/>
            </a:xfrm>
            <a:prstGeom prst="rect">
              <a:avLst/>
            </a:prstGeom>
          </p:spPr>
        </p:pic>
      </p:grp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55562" y="866775"/>
            <a:ext cx="11207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体衣柜简</a:t>
            </a:r>
            <a:r>
              <a:rPr spc="-50"/>
              <a:t>介</a:t>
            </a:r>
          </a:p>
        </p:txBody>
      </p:sp>
      <p:grpSp>
        <p:nvGrpSpPr>
          <p:cNvPr id="20" name="object 20"/>
          <p:cNvGrpSpPr/>
          <p:nvPr/>
        </p:nvGrpSpPr>
        <p:grpSpPr>
          <a:xfrm>
            <a:off x="568325" y="1974850"/>
            <a:ext cx="4343400" cy="1228725"/>
            <a:chOff x="568325" y="1974850"/>
            <a:chExt cx="4343400" cy="1228725"/>
          </a:xfrm>
        </p:grpSpPr>
        <p:pic>
          <p:nvPicPr>
            <p:cNvPr id="21" name="object 2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68325" y="1974850"/>
              <a:ext cx="1076325" cy="2190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568325" y="2212975"/>
              <a:ext cx="3943350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68325" y="2470150"/>
              <a:ext cx="742950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235075" y="2470150"/>
              <a:ext cx="342900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501775" y="2470150"/>
              <a:ext cx="209550" cy="2190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1635125" y="2470150"/>
              <a:ext cx="276225" cy="2190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835150" y="2470150"/>
              <a:ext cx="209550" cy="2190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1968500" y="2470150"/>
              <a:ext cx="276225" cy="2190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2168525" y="2470150"/>
              <a:ext cx="1543050" cy="21907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568325" y="2727325"/>
              <a:ext cx="1009650" cy="2190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1501775" y="2727325"/>
              <a:ext cx="209550" cy="2190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1635125" y="2727325"/>
              <a:ext cx="2076450" cy="21907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568325" y="2984500"/>
              <a:ext cx="209550" cy="2190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701675" y="2984500"/>
              <a:ext cx="4210050" cy="219075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565150" y="2962275"/>
            <a:ext cx="43021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a</a:t>
            </a:r>
            <a:r>
              <a:rPr sz="1100" spc="-60">
                <a:latin typeface="宋体"/>
                <a:cs typeface="宋体"/>
              </a:rPr>
              <a:t>.适用于大户型房屋结构和别墅，现在较大户型和别墅均设计有衣帽间。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568325" y="3241675"/>
            <a:ext cx="4410075" cy="476250"/>
            <a:chOff x="568325" y="3241675"/>
            <a:chExt cx="4410075" cy="476250"/>
          </a:xfrm>
        </p:grpSpPr>
        <p:pic>
          <p:nvPicPr>
            <p:cNvPr id="37" name="object 37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568325" y="3241675"/>
              <a:ext cx="209550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01675" y="3241675"/>
              <a:ext cx="1409700" cy="21907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2035175" y="3241675"/>
              <a:ext cx="276225" cy="2190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2235200" y="3241675"/>
              <a:ext cx="2743200" cy="2190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568325" y="3498850"/>
              <a:ext cx="209550" cy="2190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701675" y="3498850"/>
              <a:ext cx="2476500" cy="219075"/>
            </a:xfrm>
            <a:prstGeom prst="rect">
              <a:avLst/>
            </a:prstGeom>
          </p:spPr>
        </p:pic>
      </p:grpSp>
      <p:sp>
        <p:nvSpPr>
          <p:cNvPr id="43" name="object 43"/>
          <p:cNvSpPr txBox="1"/>
          <p:nvPr/>
        </p:nvSpPr>
        <p:spPr>
          <a:xfrm>
            <a:off x="565150" y="3476625"/>
            <a:ext cx="25685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c</a:t>
            </a:r>
            <a:r>
              <a:rPr sz="1100" spc="-60">
                <a:latin typeface="宋体"/>
                <a:cs typeface="宋体"/>
              </a:rPr>
              <a:t>.适用于各种年龄阶段人群。性价比较高。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36"/>
          <a:stretch>
            <a:fillRect/>
          </a:stretch>
        </p:blipFill>
        <p:spPr>
          <a:xfrm>
            <a:off x="568325" y="3756025"/>
            <a:ext cx="1076325" cy="219075"/>
          </a:xfrm>
          <a:prstGeom prst="rect">
            <a:avLst/>
          </a:prstGeom>
        </p:spPr>
      </p:pic>
      <p:sp>
        <p:nvSpPr>
          <p:cNvPr id="45" name="object 45"/>
          <p:cNvSpPr txBox="1"/>
          <p:nvPr/>
        </p:nvSpPr>
        <p:spPr>
          <a:xfrm>
            <a:off x="560387" y="3733800"/>
            <a:ext cx="10128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二、开方式衣</a:t>
            </a:r>
            <a:r>
              <a:rPr sz="1100" b="1" spc="-330">
                <a:latin typeface="Microsoft JhengHei"/>
                <a:cs typeface="Microsoft JhengHei"/>
              </a:rPr>
              <a:t>帽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568325" y="4013200"/>
            <a:ext cx="6610350" cy="990600"/>
            <a:chOff x="568325" y="4013200"/>
            <a:chExt cx="6610350" cy="990600"/>
          </a:xfrm>
        </p:grpSpPr>
        <p:pic>
          <p:nvPicPr>
            <p:cNvPr id="47" name="object 47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568325" y="4013200"/>
              <a:ext cx="4476750" cy="219075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968875" y="4013200"/>
              <a:ext cx="209550" cy="21907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5102225" y="4013200"/>
              <a:ext cx="2076450" cy="2190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568325" y="4270375"/>
              <a:ext cx="3009900" cy="2190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568325" y="4527550"/>
              <a:ext cx="142875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635000" y="4527550"/>
              <a:ext cx="1809750" cy="2190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568325" y="4784725"/>
              <a:ext cx="142875" cy="2190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635000" y="4784725"/>
              <a:ext cx="2476500" cy="219075"/>
            </a:xfrm>
            <a:prstGeom prst="rect">
              <a:avLst/>
            </a:prstGeom>
          </p:spPr>
        </p:pic>
      </p:grpSp>
      <p:sp>
        <p:nvSpPr>
          <p:cNvPr id="55" name="object 55"/>
          <p:cNvSpPr txBox="1"/>
          <p:nvPr/>
        </p:nvSpPr>
        <p:spPr>
          <a:xfrm>
            <a:off x="565150" y="3905250"/>
            <a:ext cx="6569075" cy="1054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3400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国际流行意式风格，简约实用。无门板，现代感极强，完全环保（达到欧洲</a:t>
            </a:r>
            <a:r>
              <a:rPr sz="1100" spc="-35">
                <a:latin typeface="宋体"/>
                <a:cs typeface="宋体"/>
              </a:rPr>
              <a:t>E1</a:t>
            </a:r>
            <a:r>
              <a:rPr sz="1100" spc="-60">
                <a:latin typeface="宋体"/>
                <a:cs typeface="宋体"/>
              </a:rPr>
              <a:t>级标），对人体无刺激，无气味</a:t>
            </a:r>
            <a:r>
              <a:rPr sz="1100" spc="-50">
                <a:latin typeface="宋体"/>
                <a:cs typeface="宋体"/>
              </a:rPr>
              <a:t>。</a:t>
            </a:r>
            <a:r>
              <a:rPr sz="1100" spc="-60">
                <a:latin typeface="宋体"/>
                <a:cs typeface="宋体"/>
              </a:rPr>
              <a:t>适用于高薪价层及追求时尚注重生活品质的人群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100" spc="-35">
                <a:latin typeface="宋体"/>
                <a:cs typeface="宋体"/>
              </a:rPr>
              <a:t>a</a:t>
            </a:r>
            <a:r>
              <a:rPr sz="1100" spc="-60">
                <a:latin typeface="宋体"/>
                <a:cs typeface="宋体"/>
              </a:rPr>
              <a:t>、简约时尚，年轻人较喜欢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100" spc="-35">
                <a:latin typeface="宋体"/>
                <a:cs typeface="宋体"/>
              </a:rPr>
              <a:t>b</a:t>
            </a:r>
            <a:r>
              <a:rPr sz="1100" spc="-60">
                <a:latin typeface="宋体"/>
                <a:cs typeface="宋体"/>
              </a:rPr>
              <a:t>、自由开放式组合，满足现代装修风格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6" name="object 5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31825">
              <a:lnSpc>
                <a:spcPct val="100000"/>
              </a:lnSpc>
              <a:spcBef>
                <a:spcPts val="125"/>
              </a:spcBef>
            </a:pPr>
            <a:r>
              <a:rPr/>
              <a:t>海尔整体衣柜可以和海尔整体厨房搭配使用，增加客户的选择性和丰富产品线</a:t>
            </a:r>
            <a:r>
              <a:rPr spc="-50"/>
              <a:t>。</a:t>
            </a: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400"/>
          </a:p>
          <a:p>
            <a:pPr marL="50800">
              <a:lnSpc>
                <a:spcPct val="100000"/>
              </a:lnSpc>
            </a:pPr>
            <a:r>
              <a:rPr/>
              <a:t>一、板式衣帽</a:t>
            </a:r>
            <a:r>
              <a:rPr spc="-50"/>
              <a:t>间</a:t>
            </a:r>
          </a:p>
          <a:p>
            <a:pPr marL="55244" marR="1717675">
              <a:lnSpc>
                <a:spcPts val="2030"/>
              </a:lnSpc>
              <a:spcBef>
                <a:spcPts val="30"/>
              </a:spcBef>
            </a:pPr>
            <a:r>
              <a:rPr b="0" spc="-60">
                <a:latin typeface="宋体"/>
                <a:cs typeface="宋体"/>
              </a:rPr>
              <a:t>由高柜单元、顶柜单元、侧板单元、修口板单元和配套五金组成</a:t>
            </a:r>
            <a:r>
              <a:rPr b="0" spc="-50">
                <a:latin typeface="宋体"/>
                <a:cs typeface="宋体"/>
              </a:rPr>
              <a:t>。</a:t>
            </a:r>
            <a:r>
              <a:rPr b="0" spc="-60">
                <a:latin typeface="宋体"/>
                <a:cs typeface="宋体"/>
              </a:rPr>
              <a:t>板材厚度有</a:t>
            </a:r>
            <a:r>
              <a:rPr b="0" spc="-35">
                <a:latin typeface="宋体"/>
                <a:cs typeface="宋体"/>
              </a:rPr>
              <a:t>18</a:t>
            </a:r>
            <a:r>
              <a:rPr b="0" spc="-60">
                <a:latin typeface="宋体"/>
                <a:cs typeface="宋体"/>
              </a:rPr>
              <a:t>㎜和</a:t>
            </a:r>
            <a:r>
              <a:rPr b="0" spc="-35">
                <a:latin typeface="宋体"/>
                <a:cs typeface="宋体"/>
              </a:rPr>
              <a:t>5</a:t>
            </a:r>
            <a:r>
              <a:rPr b="0" spc="-60">
                <a:latin typeface="宋体"/>
                <a:cs typeface="宋体"/>
              </a:rPr>
              <a:t>㎜、</a:t>
            </a:r>
            <a:r>
              <a:rPr b="0" spc="-35">
                <a:latin typeface="宋体"/>
                <a:cs typeface="宋体"/>
              </a:rPr>
              <a:t>9</a:t>
            </a:r>
            <a:r>
              <a:rPr b="0" spc="-60">
                <a:latin typeface="宋体"/>
                <a:cs typeface="宋体"/>
              </a:rPr>
              <a:t>㎜。承重强、牢固、稳重</a:t>
            </a:r>
            <a:r>
              <a:rPr b="0" spc="-50">
                <a:latin typeface="宋体"/>
                <a:cs typeface="宋体"/>
              </a:rPr>
              <a:t>；</a:t>
            </a:r>
          </a:p>
          <a:p>
            <a:pPr marL="55244">
              <a:lnSpc>
                <a:spcPts val="2225"/>
              </a:lnSpc>
            </a:pPr>
            <a:r>
              <a:rPr b="0" spc="-60">
                <a:latin typeface="宋体"/>
                <a:cs typeface="宋体"/>
              </a:rPr>
              <a:t>环保（达到欧洲</a:t>
            </a:r>
            <a:r>
              <a:rPr b="0" spc="-35">
                <a:latin typeface="宋体"/>
                <a:cs typeface="宋体"/>
              </a:rPr>
              <a:t>E1</a:t>
            </a:r>
            <a:r>
              <a:rPr b="0" spc="-60">
                <a:latin typeface="宋体"/>
                <a:cs typeface="宋体"/>
              </a:rPr>
              <a:t>级标准）对人体无</a:t>
            </a:r>
            <a:r>
              <a:rPr b="0" spc="-135">
                <a:latin typeface="宋体"/>
                <a:cs typeface="宋体"/>
              </a:rPr>
              <a:t>损</a:t>
            </a:r>
            <a:r>
              <a:rPr sz="4575" b="0" spc="-2197" baseline="-15482">
                <a:latin typeface="宋体"/>
                <a:cs typeface="宋体"/>
              </a:rPr>
              <a:t>•</a:t>
            </a:r>
            <a:r>
              <a:rPr sz="1100" b="0" spc="-395">
                <a:latin typeface="宋体"/>
                <a:cs typeface="宋体"/>
              </a:rPr>
              <a:t>伤、</a:t>
            </a:r>
            <a:r>
              <a:rPr sz="4575" b="0" spc="-1297" baseline="-15482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100" b="0" spc="-280">
                <a:latin typeface="宋体"/>
                <a:cs typeface="宋体"/>
              </a:rPr>
              <a:t>无</a:t>
            </a:r>
            <a:r>
              <a:rPr sz="4575" b="0" spc="-1972" baseline="-15482">
                <a:solidFill>
                  <a:srgbClr val="FFD7CE"/>
                </a:solidFill>
                <a:latin typeface="宋体"/>
                <a:cs typeface="宋体"/>
              </a:rPr>
              <a:t>v</a:t>
            </a:r>
            <a:r>
              <a:rPr sz="1100" b="0" spc="-470">
                <a:latin typeface="宋体"/>
                <a:cs typeface="宋体"/>
              </a:rPr>
              <a:t>气味</a:t>
            </a:r>
            <a:r>
              <a:rPr sz="4575" b="0" spc="-1072" baseline="-15482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100" b="0" spc="-430">
                <a:latin typeface="宋体"/>
                <a:cs typeface="宋体"/>
              </a:rPr>
              <a:t>。</a:t>
            </a:r>
            <a:r>
              <a:rPr sz="4575" b="0" spc="-60" baseline="-15482">
                <a:solidFill>
                  <a:srgbClr val="FFD7CE"/>
                </a:solidFill>
                <a:latin typeface="宋体"/>
                <a:cs typeface="宋体"/>
              </a:rPr>
              <a:t>luation</a:t>
            </a:r>
            <a:r>
              <a:rPr sz="4575" b="0" spc="-832" baseline="-15482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4575" b="0" spc="-15" baseline="-15482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4575" baseline="-15482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15875" y="3019425"/>
            <a:ext cx="881570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3050" spc="-120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1650" spc="-179" baseline="17676">
                <a:latin typeface="宋体"/>
                <a:cs typeface="宋体"/>
              </a:rPr>
              <a:t>b.</a:t>
            </a:r>
            <a:r>
              <a:rPr sz="1650" spc="-1432" baseline="17676">
                <a:latin typeface="宋体"/>
                <a:cs typeface="宋体"/>
              </a:rPr>
              <a:t>容</a:t>
            </a:r>
            <a:r>
              <a:rPr sz="3050" spc="-640">
                <a:solidFill>
                  <a:srgbClr val="FFD7CE"/>
                </a:solidFill>
                <a:latin typeface="宋体"/>
                <a:cs typeface="宋体"/>
              </a:rPr>
              <a:t>w</a:t>
            </a:r>
            <a:r>
              <a:rPr sz="1650" spc="-757" baseline="17676">
                <a:latin typeface="宋体"/>
                <a:cs typeface="宋体"/>
              </a:rPr>
              <a:t>量</a:t>
            </a:r>
            <a:r>
              <a:rPr sz="3050" spc="-1090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650" spc="-869" baseline="17676">
                <a:latin typeface="宋体"/>
                <a:cs typeface="宋体"/>
              </a:rPr>
              <a:t>大、</a:t>
            </a:r>
            <a:r>
              <a:rPr sz="3050" spc="-490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1650" spc="-982" baseline="17676">
                <a:latin typeface="宋体"/>
                <a:cs typeface="宋体"/>
              </a:rPr>
              <a:t>实</a:t>
            </a:r>
            <a:r>
              <a:rPr sz="3050" spc="-940">
                <a:solidFill>
                  <a:srgbClr val="FFD7CE"/>
                </a:solidFill>
                <a:latin typeface="宋体"/>
                <a:cs typeface="宋体"/>
              </a:rPr>
              <a:t>h</a:t>
            </a:r>
            <a:r>
              <a:rPr sz="1650" spc="-367" baseline="17676">
                <a:latin typeface="宋体"/>
                <a:cs typeface="宋体"/>
              </a:rPr>
              <a:t>用性</a:t>
            </a:r>
            <a:r>
              <a:rPr sz="3050" spc="-1165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650" spc="-817" baseline="17676">
                <a:latin typeface="宋体"/>
                <a:cs typeface="宋体"/>
              </a:rPr>
              <a:t>特强</a:t>
            </a:r>
            <a:r>
              <a:rPr sz="3050" spc="-56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877" baseline="17676">
                <a:latin typeface="宋体"/>
                <a:cs typeface="宋体"/>
              </a:rPr>
              <a:t>，</a:t>
            </a:r>
            <a:r>
              <a:rPr sz="3050" spc="-1010">
                <a:solidFill>
                  <a:srgbClr val="FFD7CE"/>
                </a:solidFill>
                <a:latin typeface="宋体"/>
                <a:cs typeface="宋体"/>
              </a:rPr>
              <a:t>p</a:t>
            </a:r>
            <a:r>
              <a:rPr sz="1650" spc="-52" baseline="17676">
                <a:latin typeface="宋体"/>
                <a:cs typeface="宋体"/>
              </a:rPr>
              <a:t>1</a:t>
            </a:r>
            <a:r>
              <a:rPr sz="1650" spc="-165" baseline="17676">
                <a:latin typeface="宋体"/>
                <a:cs typeface="宋体"/>
              </a:rPr>
              <a:t>0</a:t>
            </a:r>
            <a:r>
              <a:rPr sz="3050" spc="-146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2" baseline="17676">
                <a:latin typeface="宋体"/>
                <a:cs typeface="宋体"/>
              </a:rPr>
              <a:t>0</a:t>
            </a:r>
            <a:r>
              <a:rPr sz="1650" spc="-330" baseline="17676">
                <a:latin typeface="宋体"/>
                <a:cs typeface="宋体"/>
              </a:rPr>
              <a:t>％</a:t>
            </a:r>
            <a:r>
              <a:rPr sz="3050" spc="-1385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652" baseline="17676">
                <a:latin typeface="宋体"/>
                <a:cs typeface="宋体"/>
              </a:rPr>
              <a:t>利用</a:t>
            </a:r>
            <a:r>
              <a:rPr sz="3050" spc="-79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650" spc="-532" baseline="17676">
                <a:latin typeface="宋体"/>
                <a:cs typeface="宋体"/>
              </a:rPr>
              <a:t>空</a:t>
            </a:r>
            <a:r>
              <a:rPr sz="3050" spc="-124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65" baseline="17676">
                <a:latin typeface="宋体"/>
                <a:cs typeface="宋体"/>
              </a:rPr>
              <a:t>间。</a:t>
            </a:r>
            <a:r>
              <a:rPr sz="3050" spc="-645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80" baseline="17676">
                <a:latin typeface="宋体"/>
                <a:cs typeface="宋体"/>
              </a:rPr>
              <a:t>（</a:t>
            </a:r>
            <a:r>
              <a:rPr sz="3050" spc="-1095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650" spc="-869" baseline="17676">
                <a:latin typeface="宋体"/>
                <a:cs typeface="宋体"/>
              </a:rPr>
              <a:t>根据</a:t>
            </a:r>
            <a:r>
              <a:rPr sz="3050" spc="-490">
                <a:solidFill>
                  <a:srgbClr val="FFD7CE"/>
                </a:solidFill>
                <a:latin typeface="宋体"/>
                <a:cs typeface="宋体"/>
              </a:rPr>
              <a:t>i</a:t>
            </a:r>
            <a:r>
              <a:rPr sz="1650" spc="-982" baseline="17676">
                <a:latin typeface="宋体"/>
                <a:cs typeface="宋体"/>
              </a:rPr>
              <a:t>不</a:t>
            </a:r>
            <a:r>
              <a:rPr sz="3050" spc="-94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315" baseline="17676">
                <a:latin typeface="宋体"/>
                <a:cs typeface="宋体"/>
              </a:rPr>
              <a:t>同</a:t>
            </a:r>
            <a:r>
              <a:rPr sz="3050" spc="-139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650" spc="-652" baseline="17676">
                <a:latin typeface="宋体"/>
                <a:cs typeface="宋体"/>
              </a:rPr>
              <a:t>客户</a:t>
            </a:r>
            <a:r>
              <a:rPr sz="3050" spc="-79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480" baseline="17676">
                <a:latin typeface="宋体"/>
                <a:cs typeface="宋体"/>
              </a:rPr>
              <a:t>的需</a:t>
            </a:r>
            <a:r>
              <a:rPr sz="3050" spc="-1015">
                <a:solidFill>
                  <a:srgbClr val="FFD7CE"/>
                </a:solidFill>
                <a:latin typeface="宋体"/>
                <a:cs typeface="宋体"/>
              </a:rPr>
              <a:t>f</a:t>
            </a:r>
            <a:r>
              <a:rPr sz="1650" spc="-202" baseline="17676">
                <a:latin typeface="宋体"/>
                <a:cs typeface="宋体"/>
              </a:rPr>
              <a:t>求</a:t>
            </a:r>
            <a:r>
              <a:rPr sz="3050" spc="-1465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17676">
                <a:latin typeface="宋体"/>
                <a:cs typeface="宋体"/>
              </a:rPr>
              <a:t>定做</a:t>
            </a:r>
            <a:r>
              <a:rPr sz="3050" spc="-855">
                <a:solidFill>
                  <a:srgbClr val="FFD7CE"/>
                </a:solidFill>
                <a:latin typeface="宋体"/>
                <a:cs typeface="宋体"/>
              </a:rPr>
              <a:t>r</a:t>
            </a:r>
            <a:r>
              <a:rPr sz="1650" spc="-97" baseline="17676">
                <a:latin typeface="宋体"/>
                <a:cs typeface="宋体"/>
              </a:rPr>
              <a:t>）</a:t>
            </a:r>
            <a:r>
              <a:rPr sz="1650" spc="-757" baseline="17676">
                <a:latin typeface="宋体"/>
                <a:cs typeface="宋体"/>
              </a:rPr>
              <a:t>。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65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45">
                <a:latin typeface="宋体"/>
                <a:cs typeface="宋体"/>
              </a:rPr>
              <a:t>•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6850" y="136525"/>
            <a:ext cx="8343900" cy="6448425"/>
            <a:chOff x="196850" y="136525"/>
            <a:chExt cx="8343900" cy="64484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6375" y="136525"/>
              <a:ext cx="571500" cy="15144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6850" y="269875"/>
              <a:ext cx="8343900" cy="631507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359400" y="1984375"/>
              <a:ext cx="2266950" cy="2952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351462" y="1952625"/>
            <a:ext cx="22161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整体衣柜模块设计说</a:t>
            </a:r>
            <a:r>
              <a:rPr spc="-50"/>
              <a:t>明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6416675" y="1717675"/>
            <a:ext cx="1981200" cy="1095375"/>
            <a:chOff x="6416675" y="1717675"/>
            <a:chExt cx="1981200" cy="109537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597775" y="1717675"/>
              <a:ext cx="800099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416675" y="2517775"/>
              <a:ext cx="600075" cy="29527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413500" y="2486025"/>
            <a:ext cx="55435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0">
                <a:latin typeface="宋体"/>
                <a:cs typeface="宋体"/>
              </a:rPr>
              <a:t>Haier</a:t>
            </a:r>
            <a:endParaRPr sz="17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822575" y="2562225"/>
            <a:ext cx="318325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275" y="3019425"/>
            <a:ext cx="87649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3629"/>
              </a:lnSpc>
              <a:spcBef>
                <a:spcPts val="125"/>
              </a:spcBef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6850" y="136525"/>
            <a:ext cx="8420100" cy="6296025"/>
            <a:chOff x="196850" y="136525"/>
            <a:chExt cx="8420100" cy="62960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6375" y="136525"/>
              <a:ext cx="571500" cy="15144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6850" y="193675"/>
              <a:ext cx="8420100" cy="623887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15925" y="384175"/>
              <a:ext cx="1390650" cy="2952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07987" y="352425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衣帽间爆炸</a:t>
            </a:r>
            <a:r>
              <a:rPr spc="-50"/>
              <a:t>图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2520950" y="307975"/>
            <a:ext cx="4872355" cy="5619750"/>
            <a:chOff x="2520950" y="307975"/>
            <a:chExt cx="4872355" cy="5619750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902075" y="708025"/>
              <a:ext cx="142875" cy="1428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625975" y="1574800"/>
              <a:ext cx="142875" cy="1428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035425" y="769937"/>
              <a:ext cx="2476500" cy="876300"/>
            </a:xfrm>
            <a:custGeom>
              <a:rect l="l" t="t" r="r" b="b"/>
              <a:pathLst>
                <a:path w="2476500" h="876300">
                  <a:moveTo>
                    <a:pt x="0" y="0"/>
                  </a:moveTo>
                  <a:lnTo>
                    <a:pt x="2476500" y="0"/>
                  </a:lnTo>
                </a:path>
                <a:path w="2476500" h="876300">
                  <a:moveTo>
                    <a:pt x="723900" y="876300"/>
                  </a:moveTo>
                  <a:lnTo>
                    <a:pt x="2333625" y="87630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207000" y="1793875"/>
              <a:ext cx="142875" cy="1428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264025" y="850900"/>
              <a:ext cx="142875" cy="14287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397375" y="912812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902075" y="1069975"/>
              <a:ext cx="142875" cy="142875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035425" y="1131887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21050" y="555625"/>
              <a:ext cx="142875" cy="14287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454400" y="627062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625975" y="2232025"/>
              <a:ext cx="142875" cy="142875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4759325" y="2293937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73775" y="2593975"/>
              <a:ext cx="142875" cy="142875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216650" y="2655887"/>
              <a:ext cx="1171575" cy="0"/>
            </a:xfrm>
            <a:custGeom>
              <a:rect l="l" t="t" r="r" b="b"/>
              <a:pathLst>
                <a:path w="1171575">
                  <a:moveTo>
                    <a:pt x="0" y="0"/>
                  </a:moveTo>
                  <a:lnTo>
                    <a:pt x="117157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73775" y="3241675"/>
              <a:ext cx="142875" cy="14287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6216650" y="3313112"/>
              <a:ext cx="742950" cy="0"/>
            </a:xfrm>
            <a:custGeom>
              <a:rect l="l" t="t" r="r" b="b"/>
              <a:pathLst>
                <a:path w="742950">
                  <a:moveTo>
                    <a:pt x="0" y="0"/>
                  </a:moveTo>
                  <a:lnTo>
                    <a:pt x="74295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07100" y="4184650"/>
              <a:ext cx="142875" cy="142875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6140450" y="4256087"/>
              <a:ext cx="1028700" cy="0"/>
            </a:xfrm>
            <a:custGeom>
              <a:rect l="l" t="t" r="r" b="b"/>
              <a:pathLst>
                <a:path w="1028700">
                  <a:moveTo>
                    <a:pt x="0" y="0"/>
                  </a:moveTo>
                  <a:lnTo>
                    <a:pt x="102870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130800" y="5280025"/>
              <a:ext cx="142875" cy="142875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5273675" y="5341937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426075" y="4841875"/>
              <a:ext cx="142875" cy="142875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5559425" y="4903787"/>
              <a:ext cx="1609725" cy="0"/>
            </a:xfrm>
            <a:custGeom>
              <a:rect l="l" t="t" r="r" b="b"/>
              <a:pathLst>
                <a:path w="1609725">
                  <a:moveTo>
                    <a:pt x="0" y="0"/>
                  </a:moveTo>
                  <a:lnTo>
                    <a:pt x="16097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064125" y="4546600"/>
              <a:ext cx="142875" cy="1428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845050" y="5060950"/>
              <a:ext cx="142875" cy="142875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978400" y="5122862"/>
              <a:ext cx="2409825" cy="0"/>
            </a:xfrm>
            <a:custGeom>
              <a:rect l="l" t="t" r="r" b="b"/>
              <a:pathLst>
                <a:path w="2409825">
                  <a:moveTo>
                    <a:pt x="0" y="0"/>
                  </a:moveTo>
                  <a:lnTo>
                    <a:pt x="24098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101975" y="5784850"/>
              <a:ext cx="142875" cy="142875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3235325" y="5856287"/>
              <a:ext cx="2333625" cy="0"/>
            </a:xfrm>
            <a:custGeom>
              <a:rect l="l" t="t" r="r" b="b"/>
              <a:pathLst>
                <a:path w="2333625">
                  <a:moveTo>
                    <a:pt x="0" y="0"/>
                  </a:moveTo>
                  <a:lnTo>
                    <a:pt x="23336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959100" y="3822700"/>
              <a:ext cx="142875" cy="142875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3092450" y="3894137"/>
              <a:ext cx="4076700" cy="0"/>
            </a:xfrm>
            <a:custGeom>
              <a:rect l="l" t="t" r="r" b="b"/>
              <a:pathLst>
                <a:path w="4076700">
                  <a:moveTo>
                    <a:pt x="0" y="0"/>
                  </a:moveTo>
                  <a:lnTo>
                    <a:pt x="407670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606800" y="1431925"/>
              <a:ext cx="142875" cy="142875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3673475" y="1493837"/>
              <a:ext cx="1676400" cy="0"/>
            </a:xfrm>
            <a:custGeom>
              <a:rect l="l" t="t" r="r" b="b"/>
              <a:pathLst>
                <a:path w="1676400">
                  <a:moveTo>
                    <a:pt x="0" y="0"/>
                  </a:moveTo>
                  <a:lnTo>
                    <a:pt x="167640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9" name="object 3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520950" y="917575"/>
              <a:ext cx="142875" cy="142875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2587625" y="403225"/>
              <a:ext cx="3790950" cy="590550"/>
            </a:xfrm>
            <a:custGeom>
              <a:rect l="l" t="t" r="r" b="b"/>
              <a:pathLst>
                <a:path w="3790950" h="590550">
                  <a:moveTo>
                    <a:pt x="4762" y="590550"/>
                  </a:moveTo>
                  <a:lnTo>
                    <a:pt x="4762" y="0"/>
                  </a:lnTo>
                </a:path>
                <a:path w="3790950" h="590550">
                  <a:moveTo>
                    <a:pt x="0" y="4762"/>
                  </a:moveTo>
                  <a:lnTo>
                    <a:pt x="3790950" y="4762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445250" y="307975"/>
              <a:ext cx="6096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6442075" y="285750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顶柜背板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3" name="object 43"/>
          <p:cNvPicPr/>
          <p:nvPr/>
        </p:nvPicPr>
        <p:blipFill>
          <a:blip r:embed="rId7"/>
          <a:stretch>
            <a:fillRect/>
          </a:stretch>
        </p:blipFill>
        <p:spPr>
          <a:xfrm>
            <a:off x="5140325" y="527050"/>
            <a:ext cx="609600" cy="219075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5137150" y="504825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顶柜顶板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426075" y="669925"/>
            <a:ext cx="2381250" cy="2105025"/>
            <a:chOff x="5426075" y="669925"/>
            <a:chExt cx="2381250" cy="2105025"/>
          </a:xfrm>
        </p:grpSpPr>
        <p:pic>
          <p:nvPicPr>
            <p:cNvPr id="46" name="object 4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588125" y="669925"/>
              <a:ext cx="742950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21350" y="1031875"/>
              <a:ext cx="609600" cy="219075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007100" y="812800"/>
              <a:ext cx="742950" cy="21907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426075" y="1393825"/>
              <a:ext cx="609600" cy="2190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369050" y="1536700"/>
              <a:ext cx="742950" cy="2190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83400" y="1755775"/>
              <a:ext cx="742950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369050" y="2193925"/>
              <a:ext cx="609600" cy="2190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464425" y="2555875"/>
              <a:ext cx="342900" cy="219075"/>
            </a:xfrm>
            <a:prstGeom prst="rect">
              <a:avLst/>
            </a:prstGeom>
          </p:spPr>
        </p:pic>
      </p:grpSp>
      <p:sp>
        <p:nvSpPr>
          <p:cNvPr id="54" name="object 54"/>
          <p:cNvSpPr txBox="1"/>
          <p:nvPr/>
        </p:nvSpPr>
        <p:spPr>
          <a:xfrm>
            <a:off x="7461250" y="2533650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solidFill>
                  <a:srgbClr val="FFFFFF"/>
                </a:solidFill>
                <a:latin typeface="宋体"/>
                <a:cs typeface="宋体"/>
              </a:rPr>
              <a:t>抽屉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5578475" y="3213100"/>
            <a:ext cx="2362200" cy="2752725"/>
            <a:chOff x="5578475" y="3213100"/>
            <a:chExt cx="2362200" cy="2752725"/>
          </a:xfrm>
        </p:grpSpPr>
        <p:pic>
          <p:nvPicPr>
            <p:cNvPr id="56" name="object 5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7026275" y="3213100"/>
              <a:ext cx="476250" cy="2190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7245350" y="4156075"/>
              <a:ext cx="476250" cy="219075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731000" y="4518025"/>
              <a:ext cx="609600" cy="219075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7169150" y="4803775"/>
              <a:ext cx="342900" cy="21907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7464425" y="5022850"/>
              <a:ext cx="476250" cy="219075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6883400" y="5241925"/>
              <a:ext cx="609600" cy="219075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578475" y="5746750"/>
              <a:ext cx="609600" cy="219075"/>
            </a:xfrm>
            <a:prstGeom prst="rect">
              <a:avLst/>
            </a:prstGeom>
          </p:spPr>
        </p:pic>
      </p:grpSp>
      <p:sp>
        <p:nvSpPr>
          <p:cNvPr id="63" name="object 63"/>
          <p:cNvSpPr txBox="1"/>
          <p:nvPr/>
        </p:nvSpPr>
        <p:spPr>
          <a:xfrm>
            <a:off x="5184775" y="4133850"/>
            <a:ext cx="2711450" cy="178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224154" algn="r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西裤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555115"/>
              </a:tabLst>
            </a:pPr>
            <a:r>
              <a:rPr sz="1100" strike="sngStrike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100" strike="sngStrike" spc="-60">
                <a:solidFill>
                  <a:srgbClr val="FFFFFF"/>
                </a:solidFill>
                <a:latin typeface="宋体"/>
                <a:cs typeface="宋体"/>
              </a:rPr>
              <a:t>高</a:t>
            </a:r>
            <a:r>
              <a:rPr sz="1100" strike="noStrike" spc="-60">
                <a:solidFill>
                  <a:srgbClr val="FFFFFF"/>
                </a:solidFill>
                <a:latin typeface="宋体"/>
                <a:cs typeface="宋体"/>
              </a:rPr>
              <a:t>柜底</a:t>
            </a:r>
            <a:r>
              <a:rPr sz="1100" strike="noStrike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 marL="1993900">
              <a:lnSpc>
                <a:spcPct val="100000"/>
              </a:lnSpc>
              <a:spcBef>
                <a:spcPts val="930"/>
              </a:spcBef>
            </a:pPr>
            <a:r>
              <a:rPr sz="1100" spc="-55">
                <a:solidFill>
                  <a:srgbClr val="FFFFFF"/>
                </a:solidFill>
                <a:latin typeface="宋体"/>
                <a:cs typeface="宋体"/>
              </a:rPr>
              <a:t>脚线</a:t>
            </a:r>
            <a:endParaRPr sz="1100">
              <a:latin typeface="宋体"/>
              <a:cs typeface="宋体"/>
            </a:endParaRPr>
          </a:p>
          <a:p>
            <a:pPr marL="2289175">
              <a:lnSpc>
                <a:spcPct val="100000"/>
              </a:lnSpc>
              <a:spcBef>
                <a:spcPts val="40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中脚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  <a:p>
            <a:pPr marL="1708150">
              <a:lnSpc>
                <a:spcPct val="100000"/>
              </a:lnSpc>
              <a:spcBef>
                <a:spcPts val="40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下导轨板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950">
              <a:latin typeface="宋体"/>
              <a:cs typeface="宋体"/>
            </a:endParaRPr>
          </a:p>
          <a:p>
            <a:pPr marL="403225">
              <a:lnSpc>
                <a:spcPct val="100000"/>
              </a:lnSpc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高柜层板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4" name="object 64"/>
          <p:cNvPicPr/>
          <p:nvPr/>
        </p:nvPicPr>
        <p:blipFill>
          <a:blip r:embed="rId23"/>
          <a:stretch>
            <a:fillRect/>
          </a:stretch>
        </p:blipFill>
        <p:spPr>
          <a:xfrm>
            <a:off x="7245350" y="3794125"/>
            <a:ext cx="609600" cy="219075"/>
          </a:xfrm>
          <a:prstGeom prst="rect">
            <a:avLst/>
          </a:prstGeom>
        </p:spPr>
      </p:pic>
      <p:sp>
        <p:nvSpPr>
          <p:cNvPr id="65" name="object 65"/>
          <p:cNvSpPr txBox="1"/>
          <p:nvPr/>
        </p:nvSpPr>
        <p:spPr>
          <a:xfrm>
            <a:off x="7242175" y="3771900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时尚挂板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6" name="object 66"/>
          <p:cNvPicPr/>
          <p:nvPr/>
        </p:nvPicPr>
        <p:blipFill>
          <a:blip r:embed="rId24"/>
          <a:stretch>
            <a:fillRect/>
          </a:stretch>
        </p:blipFill>
        <p:spPr>
          <a:xfrm>
            <a:off x="7026275" y="1250950"/>
            <a:ext cx="609600" cy="219075"/>
          </a:xfrm>
          <a:prstGeom prst="rect">
            <a:avLst/>
          </a:prstGeom>
        </p:spPr>
      </p:pic>
      <p:sp>
        <p:nvSpPr>
          <p:cNvPr id="67" name="object 67"/>
          <p:cNvSpPr txBox="1"/>
          <p:nvPr/>
        </p:nvSpPr>
        <p:spPr>
          <a:xfrm>
            <a:off x="5327650" y="647700"/>
            <a:ext cx="2263775" cy="172085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688975" marR="309880" indent="581025">
              <a:lnSpc>
                <a:spcPts val="1130"/>
              </a:lnSpc>
              <a:spcBef>
                <a:spcPts val="320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顶柜外侧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顶柜修口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 marL="403225">
              <a:lnSpc>
                <a:spcPct val="100000"/>
              </a:lnSpc>
              <a:spcBef>
                <a:spcPts val="39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顶修口板</a:t>
            </a:r>
            <a:endParaRPr sz="1100">
              <a:latin typeface="宋体"/>
              <a:cs typeface="宋体"/>
            </a:endParaRPr>
          </a:p>
          <a:p>
            <a:pPr marL="1708150">
              <a:lnSpc>
                <a:spcPts val="1220"/>
              </a:lnSpc>
              <a:spcBef>
                <a:spcPts val="40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上导轨板</a:t>
            </a:r>
            <a:endParaRPr sz="1100">
              <a:latin typeface="宋体"/>
              <a:cs typeface="宋体"/>
            </a:endParaRPr>
          </a:p>
          <a:p>
            <a:pPr marL="107950">
              <a:lnSpc>
                <a:spcPts val="1125"/>
              </a:lnSpc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高柜背板</a:t>
            </a:r>
            <a:endParaRPr sz="1100">
              <a:latin typeface="宋体"/>
              <a:cs typeface="宋体"/>
            </a:endParaRPr>
          </a:p>
          <a:p>
            <a:pPr marL="1050925">
              <a:lnSpc>
                <a:spcPts val="1225"/>
              </a:lnSpc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高柜外侧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  <a:tabLst>
                <a:tab pos="1564640"/>
              </a:tabLst>
            </a:pPr>
            <a:r>
              <a:rPr sz="1100" strike="sngStrike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100" strike="sngStrike" spc="-60">
                <a:solidFill>
                  <a:srgbClr val="FFFFFF"/>
                </a:solidFill>
                <a:latin typeface="宋体"/>
                <a:cs typeface="宋体"/>
              </a:rPr>
              <a:t>高</a:t>
            </a:r>
            <a:r>
              <a:rPr sz="1100" strike="noStrike" spc="-60">
                <a:solidFill>
                  <a:srgbClr val="FFFFFF"/>
                </a:solidFill>
                <a:latin typeface="宋体"/>
                <a:cs typeface="宋体"/>
              </a:rPr>
              <a:t>柜修口</a:t>
            </a:r>
            <a:r>
              <a:rPr sz="1100" strike="noStrike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宋体"/>
              <a:cs typeface="宋体"/>
            </a:endParaRPr>
          </a:p>
          <a:p>
            <a:pPr marL="1050925">
              <a:lnSpc>
                <a:spcPct val="100000"/>
              </a:lnSpc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高柜顶板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68" name="object 68"/>
          <p:cNvGrpSpPr/>
          <p:nvPr/>
        </p:nvGrpSpPr>
        <p:grpSpPr>
          <a:xfrm>
            <a:off x="2159000" y="1289050"/>
            <a:ext cx="5848350" cy="1924050"/>
            <a:chOff x="2159000" y="1289050"/>
            <a:chExt cx="5848350" cy="1924050"/>
          </a:xfrm>
        </p:grpSpPr>
        <p:pic>
          <p:nvPicPr>
            <p:cNvPr id="69" name="object 6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178175" y="1289050"/>
              <a:ext cx="142875" cy="142875"/>
            </a:xfrm>
            <a:prstGeom prst="rect">
              <a:avLst/>
            </a:prstGeom>
          </p:spPr>
        </p:pic>
        <p:sp>
          <p:nvSpPr>
            <p:cNvPr id="70" name="object 70"/>
            <p:cNvSpPr/>
            <p:nvPr/>
          </p:nvSpPr>
          <p:spPr>
            <a:xfrm>
              <a:off x="3311525" y="1350962"/>
              <a:ext cx="3638550" cy="0"/>
            </a:xfrm>
            <a:custGeom>
              <a:rect l="l" t="t" r="r" b="b"/>
              <a:pathLst>
                <a:path w="3638550">
                  <a:moveTo>
                    <a:pt x="0" y="0"/>
                  </a:moveTo>
                  <a:lnTo>
                    <a:pt x="363855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1" name="object 7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159000" y="3022600"/>
              <a:ext cx="142875" cy="142875"/>
            </a:xfrm>
            <a:prstGeom prst="rect">
              <a:avLst/>
            </a:prstGeom>
          </p:spPr>
        </p:pic>
        <p:sp>
          <p:nvSpPr>
            <p:cNvPr id="72" name="object 72"/>
            <p:cNvSpPr/>
            <p:nvPr/>
          </p:nvSpPr>
          <p:spPr>
            <a:xfrm>
              <a:off x="2292350" y="3094037"/>
              <a:ext cx="5314950" cy="0"/>
            </a:xfrm>
            <a:custGeom>
              <a:rect l="l" t="t" r="r" b="b"/>
              <a:pathLst>
                <a:path w="5314950">
                  <a:moveTo>
                    <a:pt x="0" y="0"/>
                  </a:moveTo>
                  <a:lnTo>
                    <a:pt x="531495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3" name="object 73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7531100" y="2994025"/>
              <a:ext cx="476250" cy="219075"/>
            </a:xfrm>
            <a:prstGeom prst="rect">
              <a:avLst/>
            </a:prstGeom>
          </p:spPr>
        </p:pic>
      </p:grpSp>
      <p:sp>
        <p:nvSpPr>
          <p:cNvPr id="74" name="object 74"/>
          <p:cNvSpPr txBox="1"/>
          <p:nvPr/>
        </p:nvSpPr>
        <p:spPr>
          <a:xfrm>
            <a:off x="7527925" y="2971800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FFFFFF"/>
                </a:solidFill>
                <a:latin typeface="宋体"/>
                <a:cs typeface="宋体"/>
              </a:rPr>
              <a:t>背拉</a:t>
            </a:r>
            <a:r>
              <a:rPr sz="1100" spc="-50">
                <a:solidFill>
                  <a:srgbClr val="FFFFFF"/>
                </a:solidFill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2822575" y="2562225"/>
            <a:ext cx="318325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5875" y="3019425"/>
            <a:ext cx="881570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</a:t>
            </a:r>
            <a:r>
              <a:rPr sz="3050" spc="-1015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650" spc="-202" baseline="30303">
                <a:solidFill>
                  <a:srgbClr val="FFFFFF"/>
                </a:solidFill>
                <a:latin typeface="宋体"/>
                <a:cs typeface="宋体"/>
              </a:rPr>
              <a:t>领</a:t>
            </a:r>
            <a:r>
              <a:rPr sz="3050" spc="-1465">
                <a:solidFill>
                  <a:srgbClr val="FFD7CE"/>
                </a:solidFill>
                <a:latin typeface="宋体"/>
                <a:cs typeface="宋体"/>
              </a:rPr>
              <a:t>n</a:t>
            </a:r>
            <a:r>
              <a:rPr sz="1650" spc="-592" baseline="30303">
                <a:solidFill>
                  <a:srgbClr val="FFFFFF"/>
                </a:solidFill>
                <a:latin typeface="宋体"/>
                <a:cs typeface="宋体"/>
              </a:rPr>
              <a:t>带抽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8372475" cy="6010275"/>
            <a:chOff x="53975" y="50800"/>
            <a:chExt cx="8372475" cy="60102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30275" y="1079500"/>
              <a:ext cx="1809750" cy="2190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3825" y="1079500"/>
              <a:ext cx="209550" cy="2190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797175" y="1079500"/>
              <a:ext cx="24765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97475" y="1079500"/>
              <a:ext cx="20955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330825" y="1079500"/>
              <a:ext cx="207645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331075" y="1079500"/>
              <a:ext cx="20955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30275" y="1250950"/>
              <a:ext cx="16764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530475" y="1250950"/>
              <a:ext cx="20955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30275" y="1593850"/>
              <a:ext cx="15430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397125" y="1593850"/>
              <a:ext cx="20955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530475" y="1593850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3825" y="1593850"/>
              <a:ext cx="2095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797175" y="1593850"/>
              <a:ext cx="4762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30275" y="1765300"/>
              <a:ext cx="7496175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39725" y="2117725"/>
              <a:ext cx="1600199" cy="394334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292225" y="2555875"/>
              <a:ext cx="142875" cy="1428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216025" y="5461000"/>
              <a:ext cx="142875" cy="1428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920750" y="3213100"/>
              <a:ext cx="142875" cy="1428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4416425" y="2489200"/>
            <a:ext cx="742950" cy="219075"/>
            <a:chOff x="4416425" y="2489200"/>
            <a:chExt cx="742950" cy="219075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416425" y="2489200"/>
              <a:ext cx="342900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4683125" y="2489200"/>
              <a:ext cx="342900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949825" y="2489200"/>
              <a:ext cx="209550" cy="219075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4413250" y="2466975"/>
            <a:ext cx="69723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顶板</a:t>
            </a:r>
            <a:r>
              <a:rPr sz="1100" spc="-25">
                <a:latin typeface="宋体"/>
                <a:cs typeface="宋体"/>
              </a:rPr>
              <a:t>*1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340225" y="5384800"/>
            <a:ext cx="742950" cy="219075"/>
            <a:chOff x="4340225" y="5384800"/>
            <a:chExt cx="742950" cy="219075"/>
          </a:xfrm>
        </p:grpSpPr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340225" y="5384800"/>
              <a:ext cx="342900" cy="2190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4606925" y="5384800"/>
              <a:ext cx="342900" cy="2190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873625" y="5384800"/>
              <a:ext cx="209550" cy="219075"/>
            </a:xfrm>
            <a:prstGeom prst="rect">
              <a:avLst/>
            </a:prstGeom>
          </p:spPr>
        </p:pic>
      </p:grpSp>
      <p:grpSp>
        <p:nvGrpSpPr>
          <p:cNvPr id="30" name="object 30"/>
          <p:cNvGrpSpPr/>
          <p:nvPr/>
        </p:nvGrpSpPr>
        <p:grpSpPr>
          <a:xfrm>
            <a:off x="4054475" y="3175000"/>
            <a:ext cx="876300" cy="219075"/>
            <a:chOff x="4054475" y="3175000"/>
            <a:chExt cx="876300" cy="219075"/>
          </a:xfrm>
        </p:grpSpPr>
        <p:pic>
          <p:nvPicPr>
            <p:cNvPr id="31" name="object 3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054475" y="3175000"/>
              <a:ext cx="342900" cy="2190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4321175" y="3175000"/>
              <a:ext cx="476250" cy="21907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4721225" y="3175000"/>
              <a:ext cx="209550" cy="219075"/>
            </a:xfrm>
            <a:prstGeom prst="rect">
              <a:avLst/>
            </a:prstGeom>
          </p:spPr>
        </p:pic>
      </p:grpSp>
      <p:grpSp>
        <p:nvGrpSpPr>
          <p:cNvPr id="34" name="object 34"/>
          <p:cNvGrpSpPr/>
          <p:nvPr/>
        </p:nvGrpSpPr>
        <p:grpSpPr>
          <a:xfrm>
            <a:off x="4559300" y="5718175"/>
            <a:ext cx="742950" cy="219075"/>
            <a:chOff x="4559300" y="5718175"/>
            <a:chExt cx="742950" cy="219075"/>
          </a:xfrm>
        </p:grpSpPr>
        <p:pic>
          <p:nvPicPr>
            <p:cNvPr id="35" name="object 3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559300" y="5718175"/>
              <a:ext cx="342900" cy="2190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4826000" y="5718175"/>
              <a:ext cx="342900" cy="2190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092700" y="5718175"/>
              <a:ext cx="209550" cy="219075"/>
            </a:xfrm>
            <a:prstGeom prst="rect">
              <a:avLst/>
            </a:prstGeom>
          </p:spPr>
        </p:pic>
      </p:grpSp>
      <p:grpSp>
        <p:nvGrpSpPr>
          <p:cNvPr id="38" name="object 38"/>
          <p:cNvGrpSpPr/>
          <p:nvPr/>
        </p:nvGrpSpPr>
        <p:grpSpPr>
          <a:xfrm>
            <a:off x="5930900" y="2336800"/>
            <a:ext cx="2419350" cy="3810000"/>
            <a:chOff x="5930900" y="2336800"/>
            <a:chExt cx="2419350" cy="3810000"/>
          </a:xfrm>
        </p:grpSpPr>
        <p:pic>
          <p:nvPicPr>
            <p:cNvPr id="39" name="object 39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930900" y="2336800"/>
              <a:ext cx="1162050" cy="3809999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930900" y="3422650"/>
              <a:ext cx="504825" cy="50482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6807200" y="3498850"/>
              <a:ext cx="154305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4337050" y="5362575"/>
            <a:ext cx="916305" cy="530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底板</a:t>
            </a:r>
            <a:r>
              <a:rPr sz="1100" spc="-25">
                <a:latin typeface="宋体"/>
                <a:cs typeface="宋体"/>
              </a:rPr>
              <a:t>*1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000">
              <a:latin typeface="宋体"/>
              <a:cs typeface="宋体"/>
            </a:endParaRPr>
          </a:p>
          <a:p>
            <a:pPr marL="231775">
              <a:lnSpc>
                <a:spcPct val="100000"/>
              </a:lnSpc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脚线</a:t>
            </a:r>
            <a:r>
              <a:rPr sz="1100" spc="-25">
                <a:latin typeface="宋体"/>
                <a:cs typeface="宋体"/>
              </a:rPr>
              <a:t>*2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4054475" y="4584700"/>
            <a:ext cx="676275" cy="219075"/>
            <a:chOff x="4054475" y="4584700"/>
            <a:chExt cx="676275" cy="219075"/>
          </a:xfrm>
        </p:grpSpPr>
        <p:pic>
          <p:nvPicPr>
            <p:cNvPr id="44" name="object 44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4054475" y="4584700"/>
              <a:ext cx="276225" cy="219075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254500" y="4584700"/>
              <a:ext cx="342900" cy="2190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4521200" y="4584700"/>
              <a:ext cx="209550" cy="219075"/>
            </a:xfrm>
            <a:prstGeom prst="rect">
              <a:avLst/>
            </a:prstGeom>
          </p:spPr>
        </p:pic>
      </p:grpSp>
      <p:grpSp>
        <p:nvGrpSpPr>
          <p:cNvPr id="47" name="object 47"/>
          <p:cNvGrpSpPr/>
          <p:nvPr/>
        </p:nvGrpSpPr>
        <p:grpSpPr>
          <a:xfrm>
            <a:off x="53975" y="50800"/>
            <a:ext cx="1524000" cy="5838825"/>
            <a:chOff x="53975" y="50800"/>
            <a:chExt cx="1524000" cy="5838825"/>
          </a:xfrm>
        </p:grpSpPr>
        <p:pic>
          <p:nvPicPr>
            <p:cNvPr id="48" name="object 48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53975" y="679450"/>
              <a:ext cx="266700" cy="3714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206375" y="717550"/>
              <a:ext cx="295275" cy="2952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539750" y="717550"/>
              <a:ext cx="295275" cy="2952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435100" y="5746750"/>
              <a:ext cx="142875" cy="1428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920750" y="4670425"/>
              <a:ext cx="142875" cy="142875"/>
            </a:xfrm>
            <a:prstGeom prst="rect">
              <a:avLst/>
            </a:prstGeom>
          </p:spPr>
        </p:pic>
      </p:grpSp>
      <p:sp>
        <p:nvSpPr>
          <p:cNvPr id="55" name="object 55"/>
          <p:cNvSpPr txBox="1"/>
          <p:nvPr/>
        </p:nvSpPr>
        <p:spPr>
          <a:xfrm>
            <a:off x="4051300" y="4562475"/>
            <a:ext cx="63055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5mm</a:t>
            </a:r>
            <a:r>
              <a:rPr sz="1100" spc="-60">
                <a:latin typeface="宋体"/>
                <a:cs typeface="宋体"/>
              </a:rPr>
              <a:t>背板</a:t>
            </a:r>
            <a:r>
              <a:rPr sz="1100" spc="-25">
                <a:latin typeface="宋体"/>
                <a:cs typeface="宋体"/>
              </a:rPr>
              <a:t>*3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98437" y="685800"/>
            <a:ext cx="577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145">
                <a:solidFill>
                  <a:srgbClr val="FFFFFF"/>
                </a:solidFill>
                <a:latin typeface="Microsoft JhengHei"/>
                <a:cs typeface="Microsoft JhengHei"/>
              </a:rPr>
              <a:t>柜 单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273050" y="717550"/>
            <a:ext cx="4210050" cy="5067300"/>
            <a:chOff x="273050" y="717550"/>
            <a:chExt cx="4210050" cy="5067300"/>
          </a:xfrm>
        </p:grpSpPr>
        <p:pic>
          <p:nvPicPr>
            <p:cNvPr id="58" name="object 58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873125" y="717550"/>
              <a:ext cx="295275" cy="295275"/>
            </a:xfrm>
            <a:prstGeom prst="rect">
              <a:avLst/>
            </a:prstGeom>
          </p:spPr>
        </p:pic>
        <p:sp>
          <p:nvSpPr>
            <p:cNvPr id="59" name="object 59"/>
            <p:cNvSpPr/>
            <p:nvPr/>
          </p:nvSpPr>
          <p:spPr>
            <a:xfrm>
              <a:off x="1063625" y="2589212"/>
              <a:ext cx="3419475" cy="3190875"/>
            </a:xfrm>
            <a:custGeom>
              <a:rect l="l" t="t" r="r" b="b"/>
              <a:pathLst>
                <a:path w="3419475" h="3190875">
                  <a:moveTo>
                    <a:pt x="361950" y="0"/>
                  </a:moveTo>
                  <a:lnTo>
                    <a:pt x="3276600" y="0"/>
                  </a:lnTo>
                </a:path>
                <a:path w="3419475" h="3190875">
                  <a:moveTo>
                    <a:pt x="285750" y="2905125"/>
                  </a:moveTo>
                  <a:lnTo>
                    <a:pt x="3200400" y="2905125"/>
                  </a:lnTo>
                </a:path>
                <a:path w="3419475" h="3190875">
                  <a:moveTo>
                    <a:pt x="0" y="647700"/>
                  </a:moveTo>
                  <a:lnTo>
                    <a:pt x="2914650" y="647700"/>
                  </a:lnTo>
                </a:path>
                <a:path w="3419475" h="3190875">
                  <a:moveTo>
                    <a:pt x="504825" y="3190875"/>
                  </a:moveTo>
                  <a:lnTo>
                    <a:pt x="3419475" y="3190875"/>
                  </a:lnTo>
                </a:path>
                <a:path w="3419475" h="3190875">
                  <a:moveTo>
                    <a:pt x="0" y="2114550"/>
                  </a:moveTo>
                  <a:lnTo>
                    <a:pt x="2914650" y="211455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0" name="object 60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61" name="object 61"/>
          <p:cNvSpPr txBox="1"/>
          <p:nvPr/>
        </p:nvSpPr>
        <p:spPr>
          <a:xfrm>
            <a:off x="6804025" y="3476625"/>
            <a:ext cx="15017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背拉板上下两侧开槽</a:t>
            </a:r>
            <a:r>
              <a:rPr sz="1100" spc="-55">
                <a:latin typeface="宋体"/>
                <a:cs typeface="宋体"/>
              </a:rPr>
              <a:t>，起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2" name="object 62"/>
          <p:cNvPicPr/>
          <p:nvPr/>
        </p:nvPicPr>
        <p:blipFill>
          <a:blip r:embed="rId35"/>
          <a:stretch>
            <a:fillRect/>
          </a:stretch>
        </p:blipFill>
        <p:spPr>
          <a:xfrm>
            <a:off x="6807200" y="3670300"/>
            <a:ext cx="1543050" cy="219075"/>
          </a:xfrm>
          <a:prstGeom prst="rect">
            <a:avLst/>
          </a:prstGeom>
        </p:spPr>
      </p:pic>
      <p:sp>
        <p:nvSpPr>
          <p:cNvPr id="63" name="object 63"/>
          <p:cNvSpPr txBox="1"/>
          <p:nvPr/>
        </p:nvSpPr>
        <p:spPr>
          <a:xfrm>
            <a:off x="6804025" y="3648075"/>
            <a:ext cx="15017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到连接和强化背板的作</a:t>
            </a:r>
            <a:r>
              <a:rPr sz="1100" spc="-50">
                <a:latin typeface="宋体"/>
                <a:cs typeface="宋体"/>
              </a:rPr>
              <a:t>用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265112" y="1057275"/>
            <a:ext cx="8098155" cy="1040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74370" marR="87249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高柜是组成衣柜最基本的单元，不仅可以用几个不同规格的高柜进行组合，也可以和各种型号的顶柜进行集合</a:t>
            </a:r>
            <a:r>
              <a:rPr sz="1100" spc="-50">
                <a:latin typeface="宋体"/>
                <a:cs typeface="宋体"/>
              </a:rPr>
              <a:t>，</a:t>
            </a:r>
            <a:r>
              <a:rPr sz="1100" spc="-60">
                <a:latin typeface="宋体"/>
                <a:cs typeface="宋体"/>
              </a:rPr>
              <a:t>构成丰富功能空间的衣帽间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宋体"/>
              <a:cs typeface="宋体"/>
            </a:endParaRPr>
          </a:p>
          <a:p>
            <a:pPr marL="674370">
              <a:lnSpc>
                <a:spcPct val="100000"/>
              </a:lnSpc>
              <a:spcBef>
                <a:spcPts val="5"/>
              </a:spcBef>
            </a:pPr>
            <a:r>
              <a:rPr sz="1100" spc="-60">
                <a:latin typeface="宋体"/>
                <a:cs typeface="宋体"/>
              </a:rPr>
              <a:t>系统内高柜单元型号分为</a:t>
            </a:r>
            <a:r>
              <a:rPr sz="1100" spc="-35">
                <a:latin typeface="宋体"/>
                <a:cs typeface="宋体"/>
              </a:rPr>
              <a:t>14</a:t>
            </a:r>
            <a:r>
              <a:rPr sz="1100" spc="-60">
                <a:latin typeface="宋体"/>
                <a:cs typeface="宋体"/>
              </a:rPr>
              <a:t>种，分别</a:t>
            </a:r>
            <a:r>
              <a:rPr sz="1100" spc="-50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  <a:p>
            <a:pPr marL="669925">
              <a:lnSpc>
                <a:spcPts val="1135"/>
              </a:lnSpc>
              <a:spcBef>
                <a:spcPts val="30"/>
              </a:spcBef>
            </a:pPr>
            <a:r>
              <a:rPr sz="1100" b="1" spc="-70">
                <a:latin typeface="Microsoft JhengHei"/>
                <a:cs typeface="Microsoft JhengHei"/>
              </a:rPr>
              <a:t>30210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34210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40210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48210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60210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68210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74210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80210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84210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90210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96210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100210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104210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10">
                <a:latin typeface="Microsoft JhengHei"/>
                <a:cs typeface="Microsoft JhengHei"/>
              </a:rPr>
              <a:t>120210</a:t>
            </a:r>
            <a:endParaRPr sz="1100">
              <a:latin typeface="Microsoft JhengHei"/>
              <a:cs typeface="Microsoft JhengHei"/>
            </a:endParaRPr>
          </a:p>
          <a:p>
            <a:pPr marL="12700">
              <a:lnSpc>
                <a:spcPts val="1435"/>
              </a:lnSpc>
            </a:pPr>
            <a:r>
              <a:rPr sz="1350" b="1" spc="-25">
                <a:latin typeface="Microsoft JhengHei"/>
                <a:cs typeface="Microsoft JhengHei"/>
              </a:rPr>
              <a:t>高柜</a:t>
            </a:r>
            <a:endParaRPr sz="1350">
              <a:latin typeface="Microsoft JhengHei"/>
              <a:cs typeface="Microsoft JhengHe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3175" y="2562225"/>
            <a:ext cx="88411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276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283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50800">
              <a:lnSpc>
                <a:spcPts val="3629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68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68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</a:t>
            </a:r>
            <a:r>
              <a:rPr sz="3050" spc="-12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67" baseline="45454">
                <a:latin typeface="宋体"/>
                <a:cs typeface="宋体"/>
              </a:rPr>
              <a:t>1</a:t>
            </a:r>
            <a:r>
              <a:rPr sz="1650" spc="-292" baseline="45454">
                <a:latin typeface="宋体"/>
                <a:cs typeface="宋体"/>
              </a:rPr>
              <a:t>8</a:t>
            </a:r>
            <a:r>
              <a:rPr sz="3050" spc="-1395">
                <a:solidFill>
                  <a:srgbClr val="FFD7CE"/>
                </a:solidFill>
                <a:latin typeface="宋体"/>
                <a:cs typeface="宋体"/>
              </a:rPr>
              <a:t>f</a:t>
            </a:r>
            <a:r>
              <a:rPr sz="1650" spc="-67" baseline="45454">
                <a:latin typeface="宋体"/>
                <a:cs typeface="宋体"/>
              </a:rPr>
              <a:t>mm</a:t>
            </a:r>
            <a:r>
              <a:rPr sz="1650" spc="-1207" baseline="45454">
                <a:latin typeface="宋体"/>
                <a:cs typeface="宋体"/>
              </a:rPr>
              <a:t>背</a:t>
            </a:r>
            <a:r>
              <a:rPr sz="3050" spc="-79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32" baseline="45454">
                <a:latin typeface="宋体"/>
                <a:cs typeface="宋体"/>
              </a:rPr>
              <a:t>拉</a:t>
            </a:r>
            <a:r>
              <a:rPr sz="3050" spc="-1240">
                <a:solidFill>
                  <a:srgbClr val="FFD7CE"/>
                </a:solidFill>
                <a:latin typeface="宋体"/>
                <a:cs typeface="宋体"/>
              </a:rPr>
              <a:t>r</a:t>
            </a:r>
            <a:r>
              <a:rPr sz="1650" spc="-89" baseline="45454">
                <a:latin typeface="宋体"/>
                <a:cs typeface="宋体"/>
              </a:rPr>
              <a:t>板</a:t>
            </a:r>
            <a:r>
              <a:rPr sz="1650" spc="-75" baseline="45454">
                <a:latin typeface="宋体"/>
                <a:cs typeface="宋体"/>
              </a:rPr>
              <a:t>*2</a:t>
            </a:r>
            <a:r>
              <a:rPr sz="3050" spc="-5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68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68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68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141412" y="3476625"/>
            <a:ext cx="65328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60">
                <a:solidFill>
                  <a:srgbClr val="FFD7CE"/>
                </a:solidFill>
                <a:latin typeface="宋体"/>
                <a:cs typeface="宋体"/>
              </a:rPr>
              <a:t>Ltd</a:t>
            </a:r>
            <a:r>
              <a:rPr sz="3050" spc="-152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902075" y="2489200"/>
            <a:ext cx="742950" cy="219075"/>
            <a:chOff x="3902075" y="2489200"/>
            <a:chExt cx="742950" cy="2190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902075" y="2489200"/>
              <a:ext cx="342900" cy="2190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68775" y="2489200"/>
              <a:ext cx="342900" cy="2190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35475" y="2489200"/>
              <a:ext cx="209550" cy="219075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898900" y="2466975"/>
            <a:ext cx="69723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顶板</a:t>
            </a:r>
            <a:r>
              <a:rPr sz="1100" spc="-25">
                <a:latin typeface="宋体"/>
                <a:cs typeface="宋体"/>
              </a:rPr>
              <a:t>*1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683000" y="5118100"/>
            <a:ext cx="742950" cy="219075"/>
            <a:chOff x="3683000" y="5118100"/>
            <a:chExt cx="742950" cy="21907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83000" y="5118100"/>
              <a:ext cx="3429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949700" y="5118100"/>
              <a:ext cx="3429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16400" y="5118100"/>
              <a:ext cx="209550" cy="219075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679825" y="5095875"/>
            <a:ext cx="69723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底板</a:t>
            </a:r>
            <a:r>
              <a:rPr sz="1100" spc="-25">
                <a:latin typeface="宋体"/>
                <a:cs typeface="宋体"/>
              </a:rPr>
              <a:t>*1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683000" y="3308350"/>
            <a:ext cx="876300" cy="219075"/>
            <a:chOff x="3683000" y="3308350"/>
            <a:chExt cx="876300" cy="21907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83000" y="3308350"/>
              <a:ext cx="34290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949700" y="3308350"/>
              <a:ext cx="4762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349750" y="3308350"/>
              <a:ext cx="209550" cy="219075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3683000" y="5461000"/>
            <a:ext cx="876300" cy="219075"/>
            <a:chOff x="3683000" y="5461000"/>
            <a:chExt cx="876300" cy="21907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83000" y="5461000"/>
              <a:ext cx="34290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949700" y="5461000"/>
              <a:ext cx="4762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349750" y="5461000"/>
              <a:ext cx="209550" cy="219075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3679825" y="5438775"/>
            <a:ext cx="83058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中脚线</a:t>
            </a:r>
            <a:r>
              <a:rPr sz="1100" spc="-25">
                <a:latin typeface="宋体"/>
                <a:cs typeface="宋体"/>
              </a:rPr>
              <a:t>*1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540125" y="4584700"/>
            <a:ext cx="676275" cy="219075"/>
            <a:chOff x="3540125" y="4584700"/>
            <a:chExt cx="676275" cy="219075"/>
          </a:xfrm>
        </p:grpSpPr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540125" y="4584700"/>
              <a:ext cx="276225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740150" y="4584700"/>
              <a:ext cx="342900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006850" y="4584700"/>
              <a:ext cx="209550" cy="219075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1050925" y="4562475"/>
            <a:ext cx="311658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2379345"/>
              </a:tabLst>
            </a:pPr>
            <a:r>
              <a:rPr sz="1100" u="sng">
                <a:uFill>
                  <a:solidFill>
                    <a:srgbClr val="FEFEFE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 spc="500">
                <a:latin typeface="Times New Roman"/>
                <a:cs typeface="Times New Roman"/>
              </a:rPr>
              <a:t> </a:t>
            </a:r>
            <a:r>
              <a:rPr sz="1100" spc="-35">
                <a:latin typeface="宋体"/>
                <a:cs typeface="宋体"/>
              </a:rPr>
              <a:t>5mm</a:t>
            </a:r>
            <a:r>
              <a:rPr sz="1100" spc="-60">
                <a:latin typeface="宋体"/>
                <a:cs typeface="宋体"/>
              </a:rPr>
              <a:t>背板</a:t>
            </a:r>
            <a:r>
              <a:rPr sz="1100">
                <a:latin typeface="宋体"/>
                <a:cs typeface="宋体"/>
              </a:rPr>
              <a:t>*3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53975" y="50800"/>
            <a:ext cx="800100" cy="1666875"/>
            <a:chOff x="53975" y="50800"/>
            <a:chExt cx="800100" cy="1666875"/>
          </a:xfrm>
        </p:grpSpPr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3975" y="679450"/>
              <a:ext cx="266700" cy="37147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06375" y="717550"/>
              <a:ext cx="295275" cy="2952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0" y="717550"/>
              <a:ext cx="295275" cy="295275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198437" y="685800"/>
            <a:ext cx="577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145">
                <a:solidFill>
                  <a:srgbClr val="FFFFFF"/>
                </a:solidFill>
                <a:latin typeface="Microsoft JhengHei"/>
                <a:cs typeface="Microsoft JhengHei"/>
              </a:rPr>
              <a:t>柜 单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273050" y="717550"/>
            <a:ext cx="4229100" cy="5353050"/>
            <a:chOff x="273050" y="717550"/>
            <a:chExt cx="4229100" cy="5353050"/>
          </a:xfrm>
        </p:grpSpPr>
        <p:pic>
          <p:nvPicPr>
            <p:cNvPr id="34" name="object 34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873125" y="717550"/>
              <a:ext cx="295275" cy="2952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73050" y="2079625"/>
              <a:ext cx="1943099" cy="3990974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1063625" y="2589212"/>
              <a:ext cx="2771775" cy="2924175"/>
            </a:xfrm>
            <a:custGeom>
              <a:rect l="l" t="t" r="r" b="b"/>
              <a:pathLst>
                <a:path w="2771775" h="2924175">
                  <a:moveTo>
                    <a:pt x="361950" y="0"/>
                  </a:moveTo>
                  <a:lnTo>
                    <a:pt x="2771775" y="0"/>
                  </a:lnTo>
                </a:path>
                <a:path w="2771775" h="2924175">
                  <a:moveTo>
                    <a:pt x="428625" y="2638425"/>
                  </a:moveTo>
                  <a:lnTo>
                    <a:pt x="2476500" y="2638425"/>
                  </a:lnTo>
                </a:path>
                <a:path w="2771775" h="2924175">
                  <a:moveTo>
                    <a:pt x="0" y="771525"/>
                  </a:moveTo>
                  <a:lnTo>
                    <a:pt x="2476500" y="771525"/>
                  </a:lnTo>
                </a:path>
                <a:path w="2771775" h="2924175">
                  <a:moveTo>
                    <a:pt x="285750" y="2924175"/>
                  </a:moveTo>
                  <a:lnTo>
                    <a:pt x="2552700" y="2924175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7" name="object 3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292225" y="2555875"/>
              <a:ext cx="142875" cy="1428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358900" y="5194300"/>
              <a:ext cx="142875" cy="14287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920750" y="3327400"/>
              <a:ext cx="142875" cy="1428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920750" y="467042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216025" y="5480050"/>
              <a:ext cx="142875" cy="1428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759200" y="5775325"/>
              <a:ext cx="342900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4025900" y="5775325"/>
              <a:ext cx="342900" cy="21907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292600" y="5775325"/>
              <a:ext cx="209550" cy="219075"/>
            </a:xfrm>
            <a:prstGeom prst="rect">
              <a:avLst/>
            </a:prstGeom>
          </p:spPr>
        </p:pic>
      </p:grpSp>
      <p:sp>
        <p:nvSpPr>
          <p:cNvPr id="45" name="object 45"/>
          <p:cNvSpPr txBox="1"/>
          <p:nvPr/>
        </p:nvSpPr>
        <p:spPr>
          <a:xfrm>
            <a:off x="3756025" y="5753100"/>
            <a:ext cx="69723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18mm</a:t>
            </a:r>
            <a:r>
              <a:rPr sz="1100" spc="-60">
                <a:latin typeface="宋体"/>
                <a:cs typeface="宋体"/>
              </a:rPr>
              <a:t>脚线</a:t>
            </a:r>
            <a:r>
              <a:rPr sz="1100" spc="-25">
                <a:latin typeface="宋体"/>
                <a:cs typeface="宋体"/>
              </a:rPr>
              <a:t>*2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4987925" y="2298700"/>
            <a:ext cx="3362325" cy="3705225"/>
            <a:chOff x="4987925" y="2298700"/>
            <a:chExt cx="3362325" cy="3705225"/>
          </a:xfrm>
        </p:grpSpPr>
        <p:pic>
          <p:nvPicPr>
            <p:cNvPr id="47" name="object 47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4987925" y="2298700"/>
              <a:ext cx="1790699" cy="370522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645150" y="5499100"/>
              <a:ext cx="504825" cy="50482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6807200" y="5165725"/>
              <a:ext cx="209550" cy="2190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6940550" y="5165725"/>
              <a:ext cx="342900" cy="21907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7207250" y="5165725"/>
              <a:ext cx="209550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7340600" y="5165725"/>
              <a:ext cx="409575" cy="2190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7673975" y="5165725"/>
              <a:ext cx="209550" cy="2190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7807325" y="5165725"/>
              <a:ext cx="142875" cy="2190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7874000" y="5165725"/>
              <a:ext cx="342900" cy="2190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6807200" y="5337175"/>
              <a:ext cx="1543050" cy="2190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6807200" y="5508625"/>
              <a:ext cx="1543050" cy="219075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6807200" y="5680075"/>
              <a:ext cx="1143000" cy="219075"/>
            </a:xfrm>
            <a:prstGeom prst="rect">
              <a:avLst/>
            </a:prstGeom>
          </p:spPr>
        </p:pic>
      </p:grpSp>
      <p:grpSp>
        <p:nvGrpSpPr>
          <p:cNvPr id="59" name="object 59"/>
          <p:cNvGrpSpPr/>
          <p:nvPr/>
        </p:nvGrpSpPr>
        <p:grpSpPr>
          <a:xfrm>
            <a:off x="273050" y="1079500"/>
            <a:ext cx="8153400" cy="4857750"/>
            <a:chOff x="273050" y="1079500"/>
            <a:chExt cx="8153400" cy="4857750"/>
          </a:xfrm>
        </p:grpSpPr>
        <p:pic>
          <p:nvPicPr>
            <p:cNvPr id="60" name="object 60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930275" y="1079500"/>
              <a:ext cx="1809750" cy="219075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2663825" y="1079500"/>
              <a:ext cx="209550" cy="219075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2797175" y="1079500"/>
              <a:ext cx="2476500" cy="219075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5197475" y="1079500"/>
              <a:ext cx="209550" cy="219075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5330825" y="1079500"/>
              <a:ext cx="2076450" cy="21907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7331075" y="1079500"/>
              <a:ext cx="209550" cy="219075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930275" y="1250950"/>
              <a:ext cx="1676400" cy="219075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2530475" y="1250950"/>
              <a:ext cx="209550" cy="219075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930275" y="1593850"/>
              <a:ext cx="1543050" cy="219075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2397125" y="1593850"/>
              <a:ext cx="209550" cy="219075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2530475" y="1593850"/>
              <a:ext cx="209550" cy="219075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2663825" y="1593850"/>
              <a:ext cx="209550" cy="219075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2797175" y="1593850"/>
              <a:ext cx="476250" cy="219075"/>
            </a:xfrm>
            <a:prstGeom prst="rect">
              <a:avLst/>
            </a:prstGeom>
          </p:spPr>
        </p:pic>
        <p:sp>
          <p:nvSpPr>
            <p:cNvPr id="73" name="object 73"/>
            <p:cNvSpPr/>
            <p:nvPr/>
          </p:nvSpPr>
          <p:spPr>
            <a:xfrm>
              <a:off x="1282700" y="5827712"/>
              <a:ext cx="2333625" cy="0"/>
            </a:xfrm>
            <a:custGeom>
              <a:rect l="l" t="t" r="r" b="b"/>
              <a:pathLst>
                <a:path w="2333625">
                  <a:moveTo>
                    <a:pt x="0" y="0"/>
                  </a:moveTo>
                  <a:lnTo>
                    <a:pt x="2333625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4" name="object 74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139825" y="5794375"/>
              <a:ext cx="142875" cy="142875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930275" y="1765300"/>
              <a:ext cx="7496175" cy="219075"/>
            </a:xfrm>
            <a:prstGeom prst="rect">
              <a:avLst/>
            </a:prstGeom>
          </p:spPr>
        </p:pic>
      </p:grpSp>
      <p:sp>
        <p:nvSpPr>
          <p:cNvPr id="77" name="object 77"/>
          <p:cNvSpPr txBox="1"/>
          <p:nvPr/>
        </p:nvSpPr>
        <p:spPr>
          <a:xfrm>
            <a:off x="6804025" y="5143500"/>
            <a:ext cx="1501775" cy="711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从</a:t>
            </a:r>
            <a:r>
              <a:rPr sz="1100" spc="-35">
                <a:latin typeface="宋体"/>
                <a:cs typeface="宋体"/>
              </a:rPr>
              <a:t>W740</a:t>
            </a:r>
            <a:r>
              <a:rPr sz="1100" spc="-60">
                <a:latin typeface="宋体"/>
                <a:cs typeface="宋体"/>
              </a:rPr>
              <a:t>到</a:t>
            </a:r>
            <a:r>
              <a:rPr sz="1100" spc="-35">
                <a:latin typeface="宋体"/>
                <a:cs typeface="宋体"/>
              </a:rPr>
              <a:t>W1200</a:t>
            </a:r>
            <a:r>
              <a:rPr sz="1100" spc="-60">
                <a:latin typeface="宋体"/>
                <a:cs typeface="宋体"/>
              </a:rPr>
              <a:t>的</a:t>
            </a:r>
            <a:r>
              <a:rPr sz="1100" spc="-35">
                <a:latin typeface="宋体"/>
                <a:cs typeface="宋体"/>
              </a:rPr>
              <a:t>8</a:t>
            </a:r>
            <a:r>
              <a:rPr sz="1100" spc="-55">
                <a:latin typeface="宋体"/>
                <a:cs typeface="宋体"/>
              </a:rPr>
              <a:t>种型</a:t>
            </a:r>
            <a:r>
              <a:rPr sz="1100" spc="-50">
                <a:latin typeface="宋体"/>
                <a:cs typeface="宋体"/>
              </a:rPr>
              <a:t> </a:t>
            </a:r>
            <a:r>
              <a:rPr sz="1100" spc="-60">
                <a:latin typeface="宋体"/>
                <a:cs typeface="宋体"/>
              </a:rPr>
              <a:t>号高柜，在底部增加了</a:t>
            </a:r>
            <a:r>
              <a:rPr sz="1100" spc="-50">
                <a:latin typeface="宋体"/>
                <a:cs typeface="宋体"/>
              </a:rPr>
              <a:t>一</a:t>
            </a:r>
            <a:r>
              <a:rPr sz="1100" spc="-60">
                <a:latin typeface="宋体"/>
                <a:cs typeface="宋体"/>
              </a:rPr>
              <a:t>条中脚线，起到加固和</a:t>
            </a:r>
            <a:r>
              <a:rPr sz="1100" spc="-50">
                <a:latin typeface="宋体"/>
                <a:cs typeface="宋体"/>
              </a:rPr>
              <a:t>防</a:t>
            </a:r>
            <a:r>
              <a:rPr sz="1100" spc="-60">
                <a:latin typeface="宋体"/>
                <a:cs typeface="宋体"/>
              </a:rPr>
              <a:t>止板材变形的作</a:t>
            </a:r>
            <a:r>
              <a:rPr sz="1100" spc="-50">
                <a:latin typeface="宋体"/>
                <a:cs typeface="宋体"/>
              </a:rPr>
              <a:t>用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265112" y="1057275"/>
            <a:ext cx="8098155" cy="1040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74370" marR="87249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高柜是组成衣柜最基本的单元，不仅可以用几个不同规格的高柜进行组合，也可以和各种型号的顶柜进行集合</a:t>
            </a:r>
            <a:r>
              <a:rPr sz="1100" spc="-50">
                <a:latin typeface="宋体"/>
                <a:cs typeface="宋体"/>
              </a:rPr>
              <a:t>，</a:t>
            </a:r>
            <a:r>
              <a:rPr sz="1100" spc="-60">
                <a:latin typeface="宋体"/>
                <a:cs typeface="宋体"/>
              </a:rPr>
              <a:t>构成丰富功能空间的衣帽间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宋体"/>
              <a:cs typeface="宋体"/>
            </a:endParaRPr>
          </a:p>
          <a:p>
            <a:pPr marL="674370">
              <a:lnSpc>
                <a:spcPct val="100000"/>
              </a:lnSpc>
              <a:spcBef>
                <a:spcPts val="5"/>
              </a:spcBef>
            </a:pPr>
            <a:r>
              <a:rPr sz="1100" spc="-60">
                <a:latin typeface="宋体"/>
                <a:cs typeface="宋体"/>
              </a:rPr>
              <a:t>系统内高柜单元型号分为</a:t>
            </a:r>
            <a:r>
              <a:rPr sz="1100" spc="-35">
                <a:latin typeface="宋体"/>
                <a:cs typeface="宋体"/>
              </a:rPr>
              <a:t>14</a:t>
            </a:r>
            <a:r>
              <a:rPr sz="1100" spc="-60">
                <a:latin typeface="宋体"/>
                <a:cs typeface="宋体"/>
              </a:rPr>
              <a:t>种，分别</a:t>
            </a:r>
            <a:r>
              <a:rPr sz="1100" spc="-50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  <a:p>
            <a:pPr marL="669925">
              <a:lnSpc>
                <a:spcPts val="1135"/>
              </a:lnSpc>
              <a:spcBef>
                <a:spcPts val="30"/>
              </a:spcBef>
            </a:pPr>
            <a:r>
              <a:rPr sz="1100" b="1" spc="-70">
                <a:latin typeface="Microsoft JhengHei"/>
                <a:cs typeface="Microsoft JhengHei"/>
              </a:rPr>
              <a:t>30210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34210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40210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48210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60210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68210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74210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80210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84210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90210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96210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100210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70">
                <a:latin typeface="Microsoft JhengHei"/>
                <a:cs typeface="Microsoft JhengHei"/>
              </a:rPr>
              <a:t>104210</a:t>
            </a:r>
            <a:r>
              <a:rPr sz="1100" b="1">
                <a:latin typeface="Microsoft JhengHei"/>
                <a:cs typeface="Microsoft JhengHei"/>
              </a:rPr>
              <a:t>、</a:t>
            </a:r>
            <a:r>
              <a:rPr sz="1100" b="1" spc="-10">
                <a:latin typeface="Microsoft JhengHei"/>
                <a:cs typeface="Microsoft JhengHei"/>
              </a:rPr>
              <a:t>120210</a:t>
            </a:r>
            <a:endParaRPr sz="1100">
              <a:latin typeface="Microsoft JhengHei"/>
              <a:cs typeface="Microsoft JhengHei"/>
            </a:endParaRPr>
          </a:p>
          <a:p>
            <a:pPr marL="12700">
              <a:lnSpc>
                <a:spcPts val="1435"/>
              </a:lnSpc>
            </a:pPr>
            <a:r>
              <a:rPr sz="1350" b="1" spc="-25">
                <a:latin typeface="Microsoft JhengHei"/>
                <a:cs typeface="Microsoft JhengHei"/>
              </a:rPr>
              <a:t>高柜</a:t>
            </a:r>
            <a:endParaRPr sz="1350">
              <a:latin typeface="Microsoft JhengHei"/>
              <a:cs typeface="Microsoft JhengHei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-9525" y="2562225"/>
            <a:ext cx="88665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403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410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635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</a:t>
            </a:r>
            <a:r>
              <a:rPr sz="3050" spc="-1545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1650" spc="-67" baseline="-7575">
                <a:latin typeface="宋体"/>
                <a:cs typeface="宋体"/>
              </a:rPr>
              <a:t>18</a:t>
            </a:r>
            <a:r>
              <a:rPr sz="1650" spc="-179" baseline="-7575">
                <a:latin typeface="宋体"/>
                <a:cs typeface="宋体"/>
              </a:rPr>
              <a:t>m</a:t>
            </a:r>
            <a:r>
              <a:rPr sz="3050" spc="-147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67" baseline="-7575">
                <a:latin typeface="宋体"/>
                <a:cs typeface="宋体"/>
              </a:rPr>
              <a:t>m</a:t>
            </a:r>
            <a:r>
              <a:rPr sz="1650" spc="-367" baseline="-7575">
                <a:latin typeface="宋体"/>
                <a:cs typeface="宋体"/>
              </a:rPr>
              <a:t>背拉</a:t>
            </a:r>
            <a:r>
              <a:rPr sz="3050" spc="-1165">
                <a:solidFill>
                  <a:srgbClr val="FFD7CE"/>
                </a:solidFill>
                <a:latin typeface="宋体"/>
                <a:cs typeface="宋体"/>
              </a:rPr>
              <a:t>f</a:t>
            </a:r>
            <a:r>
              <a:rPr sz="1650" spc="-89" baseline="-7575">
                <a:latin typeface="宋体"/>
                <a:cs typeface="宋体"/>
              </a:rPr>
              <a:t>板</a:t>
            </a:r>
            <a:r>
              <a:rPr sz="1650" spc="-719" baseline="-7575">
                <a:latin typeface="宋体"/>
                <a:cs typeface="宋体"/>
              </a:rPr>
              <a:t>*</a:t>
            </a:r>
            <a:r>
              <a:rPr sz="3050" spc="-1085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7" baseline="-7575">
                <a:latin typeface="宋体"/>
                <a:cs typeface="宋体"/>
              </a:rPr>
              <a:t>2</a:t>
            </a:r>
            <a:r>
              <a:rPr sz="1650" spc="-67" baseline="-7575">
                <a:latin typeface="宋体"/>
                <a:cs typeface="宋体"/>
              </a:rPr>
              <a:t> 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595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595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7762875" cy="1752600"/>
            <a:chOff x="53975" y="50800"/>
            <a:chExt cx="7762875" cy="1752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73150" y="1069975"/>
              <a:ext cx="1276350" cy="2190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73300" y="1069975"/>
              <a:ext cx="209550" cy="2190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406650" y="1069975"/>
              <a:ext cx="154305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873500" y="1069975"/>
              <a:ext cx="20955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006850" y="1069975"/>
              <a:ext cx="11430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073650" y="1069975"/>
              <a:ext cx="142875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140325" y="106997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273675" y="1069975"/>
              <a:ext cx="20955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07025" y="1069975"/>
              <a:ext cx="20764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407275" y="1069975"/>
              <a:ext cx="20955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073150" y="1241425"/>
              <a:ext cx="87630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873250" y="1241425"/>
              <a:ext cx="142875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39925" y="12414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73275" y="1241425"/>
              <a:ext cx="20955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206625" y="1241425"/>
              <a:ext cx="140970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540125" y="1241425"/>
              <a:ext cx="2095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073150" y="1584325"/>
              <a:ext cx="300990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06850" y="1584325"/>
              <a:ext cx="209550" cy="2190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140200" y="1584325"/>
              <a:ext cx="342900" cy="2190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4406900" y="1584325"/>
              <a:ext cx="476250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806950" y="1584325"/>
              <a:ext cx="1409700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40450" y="1584325"/>
              <a:ext cx="209550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273800" y="1584325"/>
              <a:ext cx="342900" cy="2190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540500" y="1584325"/>
              <a:ext cx="542925" cy="2190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7007225" y="1584325"/>
              <a:ext cx="742950" cy="2190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7673975" y="1584325"/>
              <a:ext cx="142875" cy="219075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1069975" y="1047750"/>
            <a:ext cx="6697980" cy="711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00025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高柜侧板为选配单元，分为左右外侧板及中侧板。左右外侧板又分为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种，趟门通用外侧板和敞开通用外侧板</a:t>
            </a:r>
            <a:r>
              <a:rPr sz="1100" spc="-50">
                <a:latin typeface="宋体"/>
                <a:cs typeface="宋体"/>
              </a:rPr>
              <a:t>；</a:t>
            </a:r>
            <a:r>
              <a:rPr sz="1100" spc="-60">
                <a:latin typeface="宋体"/>
                <a:cs typeface="宋体"/>
              </a:rPr>
              <a:t>中侧板则只有</a:t>
            </a:r>
            <a:r>
              <a:rPr sz="1100" spc="-35">
                <a:latin typeface="宋体"/>
                <a:cs typeface="宋体"/>
              </a:rPr>
              <a:t>1</a:t>
            </a:r>
            <a:r>
              <a:rPr sz="1100" spc="-60">
                <a:latin typeface="宋体"/>
                <a:cs typeface="宋体"/>
              </a:rPr>
              <a:t>种，通用于两种衣帽间形式</a:t>
            </a:r>
            <a:r>
              <a:rPr sz="1100" spc="-50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00" spc="-60">
                <a:latin typeface="宋体"/>
                <a:cs typeface="宋体"/>
              </a:rPr>
              <a:t>敞开通用外侧板由于要预留出按照趟门的尺寸空间，所以</a:t>
            </a:r>
            <a:r>
              <a:rPr sz="1100" spc="-35">
                <a:latin typeface="宋体"/>
                <a:cs typeface="宋体"/>
              </a:rPr>
              <a:t>D=600,</a:t>
            </a:r>
            <a:r>
              <a:rPr sz="1100" spc="-60">
                <a:latin typeface="宋体"/>
                <a:cs typeface="宋体"/>
              </a:rPr>
              <a:t>敞开类的不用预留空间，所以</a:t>
            </a:r>
            <a:r>
              <a:rPr sz="1100" spc="-40">
                <a:latin typeface="宋体"/>
                <a:cs typeface="宋体"/>
              </a:rPr>
              <a:t>D=479，</a:t>
            </a:r>
            <a:r>
              <a:rPr sz="1100" spc="-60">
                <a:latin typeface="宋体"/>
                <a:cs typeface="宋体"/>
              </a:rPr>
              <a:t>同于中侧板</a:t>
            </a:r>
            <a:r>
              <a:rPr sz="1100" spc="-50">
                <a:latin typeface="宋体"/>
                <a:cs typeface="宋体"/>
              </a:rPr>
              <a:t>.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3150" y="1927225"/>
            <a:ext cx="5448300" cy="219075"/>
            <a:chOff x="1073150" y="1927225"/>
            <a:chExt cx="5448300" cy="219075"/>
          </a:xfrm>
        </p:grpSpPr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1073150" y="1927225"/>
              <a:ext cx="1219200" cy="2190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216150" y="1927225"/>
              <a:ext cx="152400" cy="219075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2292350" y="1927225"/>
              <a:ext cx="1647825" cy="2190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3863975" y="1927225"/>
              <a:ext cx="152400" cy="2190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940175" y="1927225"/>
              <a:ext cx="790575" cy="2190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4654550" y="1927225"/>
              <a:ext cx="152400" cy="2190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730750" y="1927225"/>
              <a:ext cx="1790700" cy="21907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1065212" y="1905000"/>
            <a:ext cx="53975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不同型号高柜柜体</a:t>
            </a:r>
            <a:r>
              <a:rPr sz="1100" b="1" spc="-235">
                <a:latin typeface="Microsoft JhengHei"/>
                <a:cs typeface="Microsoft JhengHei"/>
              </a:rPr>
              <a:t>+</a:t>
            </a:r>
            <a:r>
              <a:rPr sz="1100" b="1">
                <a:latin typeface="Microsoft JhengHei"/>
                <a:cs typeface="Microsoft JhengHei"/>
              </a:rPr>
              <a:t>同色趟门通用左右外侧板</a:t>
            </a:r>
            <a:r>
              <a:rPr sz="1100" b="1" spc="-235">
                <a:latin typeface="Microsoft JhengHei"/>
                <a:cs typeface="Microsoft JhengHei"/>
              </a:rPr>
              <a:t>+</a:t>
            </a:r>
            <a:r>
              <a:rPr sz="1100" b="1">
                <a:latin typeface="Microsoft JhengHei"/>
                <a:cs typeface="Microsoft JhengHei"/>
              </a:rPr>
              <a:t>同色中侧板</a:t>
            </a:r>
            <a:r>
              <a:rPr sz="1100" b="1" spc="-235">
                <a:latin typeface="Microsoft JhengHei"/>
                <a:cs typeface="Microsoft JhengHei"/>
              </a:rPr>
              <a:t>=</a:t>
            </a:r>
            <a:r>
              <a:rPr sz="1100" b="1">
                <a:latin typeface="Microsoft JhengHei"/>
                <a:cs typeface="Microsoft JhengHei"/>
              </a:rPr>
              <a:t>适用于趟门的高柜组合单</a:t>
            </a:r>
            <a:r>
              <a:rPr sz="1100" b="1" spc="-50">
                <a:latin typeface="Microsoft JhengHei"/>
                <a:cs typeface="Microsoft JhengHei"/>
              </a:rPr>
              <a:t>元</a:t>
            </a:r>
            <a:endParaRPr sz="1100">
              <a:latin typeface="Microsoft JhengHei"/>
              <a:cs typeface="Microsoft JhengHei"/>
            </a:endParaRPr>
          </a:p>
        </p:txBody>
      </p:sp>
      <p:pic>
        <p:nvPicPr>
          <p:cNvPr id="39" name="object 39"/>
          <p:cNvPicPr/>
          <p:nvPr/>
        </p:nvPicPr>
        <p:blipFill>
          <a:blip r:embed="rId27"/>
          <a:stretch>
            <a:fillRect/>
          </a:stretch>
        </p:blipFill>
        <p:spPr>
          <a:xfrm>
            <a:off x="635000" y="5194300"/>
            <a:ext cx="609600" cy="219075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631825" y="5172075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4702175" y="5165725"/>
            <a:ext cx="1143000" cy="390525"/>
            <a:chOff x="4702175" y="5165725"/>
            <a:chExt cx="1143000" cy="390525"/>
          </a:xfrm>
        </p:grpSpPr>
        <p:pic>
          <p:nvPicPr>
            <p:cNvPr id="42" name="object 42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4702175" y="5165725"/>
              <a:ext cx="1143000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5045075" y="5337175"/>
              <a:ext cx="342900" cy="219075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558800" y="2546350"/>
            <a:ext cx="790575" cy="2619375"/>
            <a:chOff x="558800" y="2546350"/>
            <a:chExt cx="790575" cy="2619375"/>
          </a:xfrm>
        </p:grpSpPr>
        <p:pic>
          <p:nvPicPr>
            <p:cNvPr id="45" name="object 45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854075" y="4498975"/>
              <a:ext cx="142875" cy="142875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 flipH="1">
              <a:off x="91598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7" name="object 47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558800" y="2546350"/>
              <a:ext cx="790574" cy="1962149"/>
            </a:xfrm>
            <a:prstGeom prst="rect">
              <a:avLst/>
            </a:prstGeom>
          </p:spPr>
        </p:pic>
      </p:grpSp>
      <p:sp>
        <p:nvSpPr>
          <p:cNvPr id="48" name="object 48"/>
          <p:cNvSpPr txBox="1"/>
          <p:nvPr/>
        </p:nvSpPr>
        <p:spPr>
          <a:xfrm>
            <a:off x="4699000" y="5143500"/>
            <a:ext cx="110172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趟门通用左右侧</a:t>
            </a:r>
            <a:r>
              <a:rPr sz="1100" spc="-50">
                <a:latin typeface="宋体"/>
                <a:cs typeface="宋体"/>
              </a:rPr>
              <a:t>板 </a:t>
            </a:r>
            <a:r>
              <a:rPr sz="1100" spc="-20">
                <a:latin typeface="宋体"/>
                <a:cs typeface="宋体"/>
              </a:rPr>
              <a:t>D600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9" name="object 49"/>
          <p:cNvPicPr/>
          <p:nvPr/>
        </p:nvPicPr>
        <p:blipFill>
          <a:blip r:embed="rId27"/>
          <a:stretch>
            <a:fillRect/>
          </a:stretch>
        </p:blipFill>
        <p:spPr>
          <a:xfrm>
            <a:off x="3397250" y="5194300"/>
            <a:ext cx="609600" cy="219075"/>
          </a:xfrm>
          <a:prstGeom prst="rect">
            <a:avLst/>
          </a:prstGeom>
        </p:spPr>
      </p:pic>
      <p:grpSp>
        <p:nvGrpSpPr>
          <p:cNvPr id="50" name="object 50"/>
          <p:cNvGrpSpPr/>
          <p:nvPr/>
        </p:nvGrpSpPr>
        <p:grpSpPr>
          <a:xfrm>
            <a:off x="4911725" y="2736850"/>
            <a:ext cx="590550" cy="2428875"/>
            <a:chOff x="4911725" y="2736850"/>
            <a:chExt cx="590550" cy="2428875"/>
          </a:xfrm>
        </p:grpSpPr>
        <p:pic>
          <p:nvPicPr>
            <p:cNvPr id="51" name="object 5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5130800" y="4498975"/>
              <a:ext cx="142875" cy="142875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 flipH="1">
              <a:off x="52022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3" name="object 53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4911725" y="2736850"/>
              <a:ext cx="590549" cy="1743074"/>
            </a:xfrm>
            <a:prstGeom prst="rect">
              <a:avLst/>
            </a:prstGeom>
          </p:spPr>
        </p:pic>
      </p:grpSp>
      <p:sp>
        <p:nvSpPr>
          <p:cNvPr id="54" name="object 54"/>
          <p:cNvSpPr txBox="1"/>
          <p:nvPr/>
        </p:nvSpPr>
        <p:spPr>
          <a:xfrm>
            <a:off x="3394075" y="5172075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6731000" y="5165725"/>
            <a:ext cx="1276350" cy="390525"/>
            <a:chOff x="6731000" y="5165725"/>
            <a:chExt cx="1276350" cy="390525"/>
          </a:xfrm>
        </p:grpSpPr>
        <p:pic>
          <p:nvPicPr>
            <p:cNvPr id="56" name="object 56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6731000" y="5165725"/>
              <a:ext cx="1276350" cy="2190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6731000" y="5337175"/>
              <a:ext cx="1143000" cy="219075"/>
            </a:xfrm>
            <a:prstGeom prst="rect">
              <a:avLst/>
            </a:prstGeom>
          </p:spPr>
        </p:pic>
      </p:grpSp>
      <p:grpSp>
        <p:nvGrpSpPr>
          <p:cNvPr id="58" name="object 58"/>
          <p:cNvGrpSpPr/>
          <p:nvPr/>
        </p:nvGrpSpPr>
        <p:grpSpPr>
          <a:xfrm>
            <a:off x="3606800" y="4498975"/>
            <a:ext cx="142875" cy="666750"/>
            <a:chOff x="3606800" y="4498975"/>
            <a:chExt cx="142875" cy="666750"/>
          </a:xfrm>
        </p:grpSpPr>
        <p:pic>
          <p:nvPicPr>
            <p:cNvPr id="59" name="object 59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3606800" y="4498975"/>
              <a:ext cx="142875" cy="142875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 flipH="1">
              <a:off x="36782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1" name="object 61"/>
          <p:cNvSpPr txBox="1"/>
          <p:nvPr/>
        </p:nvSpPr>
        <p:spPr>
          <a:xfrm>
            <a:off x="6727825" y="5143500"/>
            <a:ext cx="123507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趟门类衣帽间组合</a:t>
            </a:r>
            <a:r>
              <a:rPr sz="1100" spc="-50">
                <a:latin typeface="宋体"/>
                <a:cs typeface="宋体"/>
              </a:rPr>
              <a:t>，</a:t>
            </a:r>
            <a:r>
              <a:rPr sz="1100" spc="-60">
                <a:latin typeface="宋体"/>
                <a:cs typeface="宋体"/>
              </a:rPr>
              <a:t>可安装各式推拉</a:t>
            </a:r>
            <a:r>
              <a:rPr sz="1100" spc="-50">
                <a:latin typeface="宋体"/>
                <a:cs typeface="宋体"/>
              </a:rPr>
              <a:t>门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62" name="object 62"/>
          <p:cNvGrpSpPr/>
          <p:nvPr/>
        </p:nvGrpSpPr>
        <p:grpSpPr>
          <a:xfrm>
            <a:off x="53975" y="50800"/>
            <a:ext cx="800100" cy="1666875"/>
            <a:chOff x="53975" y="50800"/>
            <a:chExt cx="800100" cy="1666875"/>
          </a:xfrm>
        </p:grpSpPr>
        <p:pic>
          <p:nvPicPr>
            <p:cNvPr id="63" name="object 63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68" name="object 68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板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69" name="object 69"/>
          <p:cNvPicPr/>
          <p:nvPr/>
        </p:nvPicPr>
        <p:blipFill>
          <a:blip r:embed="rId32"/>
          <a:stretch>
            <a:fillRect/>
          </a:stretch>
        </p:blipFill>
        <p:spPr>
          <a:xfrm>
            <a:off x="1939925" y="2689225"/>
            <a:ext cx="590549" cy="1743074"/>
          </a:xfrm>
          <a:prstGeom prst="rect">
            <a:avLst/>
          </a:prstGeom>
        </p:spPr>
      </p:pic>
      <p:pic>
        <p:nvPicPr>
          <p:cNvPr id="70" name="object 70"/>
          <p:cNvPicPr/>
          <p:nvPr/>
        </p:nvPicPr>
        <p:blipFill>
          <a:blip r:embed="rId40"/>
          <a:stretch>
            <a:fillRect/>
          </a:stretch>
        </p:blipFill>
        <p:spPr>
          <a:xfrm>
            <a:off x="1511300" y="3384550"/>
            <a:ext cx="219075" cy="371475"/>
          </a:xfrm>
          <a:prstGeom prst="rect">
            <a:avLst/>
          </a:prstGeom>
        </p:spPr>
      </p:pic>
      <p:pic>
        <p:nvPicPr>
          <p:cNvPr id="71" name="object 71"/>
          <p:cNvPicPr/>
          <p:nvPr/>
        </p:nvPicPr>
        <p:blipFill>
          <a:blip r:embed="rId40"/>
          <a:stretch>
            <a:fillRect/>
          </a:stretch>
        </p:blipFill>
        <p:spPr>
          <a:xfrm>
            <a:off x="2740025" y="3384550"/>
            <a:ext cx="219075" cy="371475"/>
          </a:xfrm>
          <a:prstGeom prst="rect">
            <a:avLst/>
          </a:prstGeom>
        </p:spPr>
      </p:pic>
      <p:pic>
        <p:nvPicPr>
          <p:cNvPr id="72" name="object 72"/>
          <p:cNvPicPr/>
          <p:nvPr/>
        </p:nvPicPr>
        <p:blipFill>
          <a:blip r:embed="rId41"/>
          <a:stretch>
            <a:fillRect/>
          </a:stretch>
        </p:blipFill>
        <p:spPr>
          <a:xfrm>
            <a:off x="3244850" y="2546350"/>
            <a:ext cx="914399" cy="1885949"/>
          </a:xfrm>
          <a:prstGeom prst="rect">
            <a:avLst/>
          </a:prstGeom>
        </p:spPr>
      </p:pic>
      <p:pic>
        <p:nvPicPr>
          <p:cNvPr id="73" name="object 73"/>
          <p:cNvPicPr/>
          <p:nvPr/>
        </p:nvPicPr>
        <p:blipFill>
          <a:blip r:embed="rId40"/>
          <a:stretch>
            <a:fillRect/>
          </a:stretch>
        </p:blipFill>
        <p:spPr>
          <a:xfrm>
            <a:off x="4340225" y="3384550"/>
            <a:ext cx="219075" cy="371475"/>
          </a:xfrm>
          <a:prstGeom prst="rect">
            <a:avLst/>
          </a:prstGeom>
        </p:spPr>
      </p:pic>
      <p:pic>
        <p:nvPicPr>
          <p:cNvPr id="74" name="object 74"/>
          <p:cNvPicPr/>
          <p:nvPr/>
        </p:nvPicPr>
        <p:blipFill>
          <a:blip r:embed="rId42"/>
          <a:stretch>
            <a:fillRect/>
          </a:stretch>
        </p:blipFill>
        <p:spPr>
          <a:xfrm>
            <a:off x="5788025" y="3384550"/>
            <a:ext cx="219075" cy="371475"/>
          </a:xfrm>
          <a:prstGeom prst="rect">
            <a:avLst/>
          </a:prstGeom>
        </p:spPr>
      </p:pic>
      <p:pic>
        <p:nvPicPr>
          <p:cNvPr id="75" name="object 75"/>
          <p:cNvPicPr/>
          <p:nvPr/>
        </p:nvPicPr>
        <p:blipFill>
          <a:blip r:embed="rId43"/>
          <a:stretch>
            <a:fillRect/>
          </a:stretch>
        </p:blipFill>
        <p:spPr>
          <a:xfrm>
            <a:off x="6369050" y="2393950"/>
            <a:ext cx="1619249" cy="2028824"/>
          </a:xfrm>
          <a:prstGeom prst="rect">
            <a:avLst/>
          </a:prstGeom>
        </p:spPr>
      </p:pic>
      <p:pic>
        <p:nvPicPr>
          <p:cNvPr id="76" name="object 76"/>
          <p:cNvPicPr/>
          <p:nvPr/>
        </p:nvPicPr>
        <p:blipFill>
          <a:blip r:embed="rId44"/>
          <a:stretch>
            <a:fillRect/>
          </a:stretch>
        </p:blipFill>
        <p:spPr>
          <a:xfrm>
            <a:off x="273050" y="1898650"/>
            <a:ext cx="590550" cy="247650"/>
          </a:xfrm>
          <a:prstGeom prst="rect">
            <a:avLst/>
          </a:prstGeom>
        </p:spPr>
      </p:pic>
      <p:grpSp>
        <p:nvGrpSpPr>
          <p:cNvPr id="77" name="object 77"/>
          <p:cNvGrpSpPr/>
          <p:nvPr/>
        </p:nvGrpSpPr>
        <p:grpSpPr>
          <a:xfrm>
            <a:off x="1730375" y="4498975"/>
            <a:ext cx="1009650" cy="1085850"/>
            <a:chOff x="1730375" y="4498975"/>
            <a:chExt cx="1009650" cy="1085850"/>
          </a:xfrm>
        </p:grpSpPr>
        <p:pic>
          <p:nvPicPr>
            <p:cNvPr id="78" name="object 78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1730375" y="5194300"/>
              <a:ext cx="1009650" cy="219075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2035175" y="5365750"/>
              <a:ext cx="342900" cy="219075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2159000" y="4498975"/>
              <a:ext cx="142875" cy="142875"/>
            </a:xfrm>
            <a:prstGeom prst="rect">
              <a:avLst/>
            </a:prstGeom>
          </p:spPr>
        </p:pic>
        <p:sp>
          <p:nvSpPr>
            <p:cNvPr id="81" name="object 81"/>
            <p:cNvSpPr/>
            <p:nvPr/>
          </p:nvSpPr>
          <p:spPr>
            <a:xfrm flipH="1">
              <a:off x="22304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2" name="object 82"/>
          <p:cNvGrpSpPr/>
          <p:nvPr/>
        </p:nvGrpSpPr>
        <p:grpSpPr>
          <a:xfrm>
            <a:off x="7169150" y="4498975"/>
            <a:ext cx="142875" cy="666750"/>
            <a:chOff x="7169150" y="4498975"/>
            <a:chExt cx="142875" cy="666750"/>
          </a:xfrm>
        </p:grpSpPr>
        <p:pic>
          <p:nvPicPr>
            <p:cNvPr id="83" name="object 83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7169150" y="4498975"/>
              <a:ext cx="142875" cy="142875"/>
            </a:xfrm>
            <a:prstGeom prst="rect">
              <a:avLst/>
            </a:prstGeom>
          </p:spPr>
        </p:pic>
        <p:sp>
          <p:nvSpPr>
            <p:cNvPr id="84" name="object 84"/>
            <p:cNvSpPr/>
            <p:nvPr/>
          </p:nvSpPr>
          <p:spPr>
            <a:xfrm flipH="1">
              <a:off x="7231062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5" name="object 85"/>
          <p:cNvSpPr txBox="1"/>
          <p:nvPr/>
        </p:nvSpPr>
        <p:spPr>
          <a:xfrm>
            <a:off x="265112" y="1866900"/>
            <a:ext cx="5397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20">
                <a:latin typeface="Microsoft JhengHei"/>
                <a:cs typeface="Microsoft JhengHei"/>
              </a:rPr>
              <a:t>趟门类</a:t>
            </a:r>
            <a:endParaRPr sz="1350">
              <a:latin typeface="Microsoft JhengHei"/>
              <a:cs typeface="Microsoft JhengHei"/>
            </a:endParaRPr>
          </a:p>
        </p:txBody>
      </p:sp>
      <p:pic>
        <p:nvPicPr>
          <p:cNvPr id="86" name="object 86"/>
          <p:cNvPicPr/>
          <p:nvPr/>
        </p:nvPicPr>
        <p:blipFill>
          <a:blip r:embed="rId47"/>
          <a:stretch>
            <a:fillRect/>
          </a:stretch>
        </p:blipFill>
        <p:spPr>
          <a:xfrm>
            <a:off x="1730375" y="5632450"/>
            <a:ext cx="914400" cy="219075"/>
          </a:xfrm>
          <a:prstGeom prst="rect">
            <a:avLst/>
          </a:prstGeom>
        </p:spPr>
      </p:pic>
      <p:sp>
        <p:nvSpPr>
          <p:cNvPr id="87" name="object 87"/>
          <p:cNvSpPr txBox="1"/>
          <p:nvPr/>
        </p:nvSpPr>
        <p:spPr>
          <a:xfrm>
            <a:off x="1722437" y="5172075"/>
            <a:ext cx="9734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1945" marR="5080" indent="-30480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高柜通用中侧</a:t>
            </a:r>
            <a:r>
              <a:rPr sz="1100" spc="-50">
                <a:latin typeface="宋体"/>
                <a:cs typeface="宋体"/>
              </a:rPr>
              <a:t>板 </a:t>
            </a:r>
            <a:r>
              <a:rPr sz="1100" spc="-20">
                <a:latin typeface="宋体"/>
                <a:cs typeface="宋体"/>
              </a:rPr>
              <a:t>D497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100" b="1" spc="-40">
                <a:latin typeface="Microsoft JhengHei"/>
                <a:cs typeface="Microsoft JhengHei"/>
              </a:rPr>
              <a:t>OEM00000024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214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155">
                <a:solidFill>
                  <a:srgbClr val="FFD7CE"/>
                </a:solidFill>
                <a:latin typeface="宋体"/>
                <a:cs typeface="宋体"/>
              </a:rPr>
              <a:t>C</a:t>
            </a:r>
            <a:r>
              <a:rPr sz="3450" spc="-1567" baseline="43478">
                <a:latin typeface="宋体"/>
                <a:cs typeface="宋体"/>
              </a:rPr>
              <a:t>+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opyrig</a:t>
            </a:r>
            <a:r>
              <a:rPr sz="3050" spc="-980">
                <a:solidFill>
                  <a:srgbClr val="FFD7CE"/>
                </a:solidFill>
                <a:latin typeface="宋体"/>
                <a:cs typeface="宋体"/>
              </a:rPr>
              <a:t>h</a:t>
            </a:r>
            <a:r>
              <a:rPr sz="3450" spc="-345" baseline="43478">
                <a:latin typeface="宋体"/>
                <a:cs typeface="宋体"/>
              </a:rPr>
              <a:t>+</a:t>
            </a:r>
            <a:r>
              <a:rPr sz="3050" spc="-5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2004-2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0</a:t>
            </a:r>
            <a:r>
              <a:rPr sz="3450" baseline="43478">
                <a:latin typeface="宋体"/>
                <a:cs typeface="宋体"/>
              </a:rPr>
              <a:t>+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1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</a:t>
            </a:r>
            <a:r>
              <a:rPr sz="3050" spc="-113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3450" spc="-120" baseline="43478">
                <a:latin typeface="宋体"/>
                <a:cs typeface="宋体"/>
              </a:rPr>
              <a:t>=</a:t>
            </a:r>
            <a:r>
              <a:rPr sz="3050" spc="-5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  <p:pic>
        <p:nvPicPr>
          <p:cNvPr id="89" name="object 89"/>
          <p:cNvPicPr/>
          <p:nvPr/>
        </p:nvPicPr>
        <p:blipFill>
          <a:blip r:embed="rId48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16025" y="1393825"/>
            <a:ext cx="4076700" cy="219075"/>
            <a:chOff x="1216025" y="1393825"/>
            <a:chExt cx="4076700" cy="219075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24765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616325" y="1393825"/>
              <a:ext cx="20955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749675" y="1393825"/>
              <a:ext cx="14097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083175" y="1393825"/>
              <a:ext cx="209550" cy="219075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212850" y="1371600"/>
            <a:ext cx="40354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高柜外侧板不管是趟门通用还是敞开通用，都分为左侧板和右侧板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216025" y="1908175"/>
            <a:ext cx="6019800" cy="219075"/>
            <a:chOff x="1216025" y="1908175"/>
            <a:chExt cx="6019800" cy="219075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216025" y="1908175"/>
              <a:ext cx="121920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359025" y="1908175"/>
              <a:ext cx="1524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35225" y="1908175"/>
              <a:ext cx="1647825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006850" y="1908175"/>
              <a:ext cx="15240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083050" y="1908175"/>
              <a:ext cx="790575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797425" y="1908175"/>
              <a:ext cx="1524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873625" y="1908175"/>
              <a:ext cx="2362200" cy="219075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208087" y="1885950"/>
            <a:ext cx="59690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不同型号高柜柜体</a:t>
            </a:r>
            <a:r>
              <a:rPr sz="1100" b="1" spc="-235">
                <a:latin typeface="Microsoft JhengHei"/>
                <a:cs typeface="Microsoft JhengHei"/>
              </a:rPr>
              <a:t>+</a:t>
            </a:r>
            <a:r>
              <a:rPr sz="1100" b="1">
                <a:latin typeface="Microsoft JhengHei"/>
                <a:cs typeface="Microsoft JhengHei"/>
              </a:rPr>
              <a:t>同色敞开通用左右外侧板</a:t>
            </a:r>
            <a:r>
              <a:rPr sz="1100" b="1" spc="-235">
                <a:latin typeface="Microsoft JhengHei"/>
                <a:cs typeface="Microsoft JhengHei"/>
              </a:rPr>
              <a:t>+</a:t>
            </a:r>
            <a:r>
              <a:rPr sz="1100" b="1">
                <a:latin typeface="Microsoft JhengHei"/>
                <a:cs typeface="Microsoft JhengHei"/>
              </a:rPr>
              <a:t>同色中侧板</a:t>
            </a:r>
            <a:r>
              <a:rPr sz="1100" b="1" spc="-235">
                <a:latin typeface="Microsoft JhengHei"/>
                <a:cs typeface="Microsoft JhengHei"/>
              </a:rPr>
              <a:t>=</a:t>
            </a:r>
            <a:r>
              <a:rPr sz="1100" b="1">
                <a:latin typeface="Microsoft JhengHei"/>
                <a:cs typeface="Microsoft JhengHei"/>
              </a:rPr>
              <a:t>适用于敞开式衣帽间的高柜组合单</a:t>
            </a:r>
            <a:r>
              <a:rPr sz="1100" b="1" spc="-50">
                <a:latin typeface="Microsoft JhengHei"/>
                <a:cs typeface="Microsoft JhengHei"/>
              </a:rPr>
              <a:t>元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3975" y="50800"/>
            <a:ext cx="800100" cy="1666875"/>
            <a:chOff x="53975" y="50800"/>
            <a:chExt cx="800100" cy="1666875"/>
          </a:xfrm>
        </p:grpSpPr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pic>
        <p:nvPicPr>
          <p:cNvPr id="24" name="object 24"/>
          <p:cNvPicPr/>
          <p:nvPr/>
        </p:nvPicPr>
        <p:blipFill>
          <a:blip r:embed="rId18"/>
          <a:stretch>
            <a:fillRect/>
          </a:stretch>
        </p:blipFill>
        <p:spPr>
          <a:xfrm>
            <a:off x="635000" y="5194300"/>
            <a:ext cx="609600" cy="219075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631825" y="5172075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702175" y="5194300"/>
            <a:ext cx="1143000" cy="390525"/>
            <a:chOff x="4702175" y="5194300"/>
            <a:chExt cx="1143000" cy="390525"/>
          </a:xfrm>
        </p:grpSpPr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4702175" y="5194300"/>
              <a:ext cx="1143000" cy="2190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045075" y="5365750"/>
              <a:ext cx="342900" cy="219075"/>
            </a:xfrm>
            <a:prstGeom prst="rect">
              <a:avLst/>
            </a:prstGeom>
          </p:spPr>
        </p:pic>
      </p:grpSp>
      <p:grpSp>
        <p:nvGrpSpPr>
          <p:cNvPr id="29" name="object 29"/>
          <p:cNvGrpSpPr/>
          <p:nvPr/>
        </p:nvGrpSpPr>
        <p:grpSpPr>
          <a:xfrm>
            <a:off x="558800" y="2546350"/>
            <a:ext cx="790575" cy="2619375"/>
            <a:chOff x="558800" y="2546350"/>
            <a:chExt cx="790575" cy="2619375"/>
          </a:xfrm>
        </p:grpSpPr>
        <p:pic>
          <p:nvPicPr>
            <p:cNvPr id="30" name="object 30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854075" y="4498975"/>
              <a:ext cx="142875" cy="142875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 flipH="1">
              <a:off x="91598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58800" y="2546350"/>
              <a:ext cx="790574" cy="1962149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4699000" y="5172075"/>
            <a:ext cx="110172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敞开通用左右侧</a:t>
            </a:r>
            <a:r>
              <a:rPr sz="1100" spc="-50">
                <a:latin typeface="宋体"/>
                <a:cs typeface="宋体"/>
              </a:rPr>
              <a:t>板 </a:t>
            </a:r>
            <a:r>
              <a:rPr sz="1100" spc="-20">
                <a:latin typeface="宋体"/>
                <a:cs typeface="宋体"/>
              </a:rPr>
              <a:t>D497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4" name="object 34"/>
          <p:cNvPicPr/>
          <p:nvPr/>
        </p:nvPicPr>
        <p:blipFill>
          <a:blip r:embed="rId18"/>
          <a:stretch>
            <a:fillRect/>
          </a:stretch>
        </p:blipFill>
        <p:spPr>
          <a:xfrm>
            <a:off x="3397250" y="5194300"/>
            <a:ext cx="609600" cy="2190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5130800" y="4498975"/>
            <a:ext cx="142875" cy="666750"/>
            <a:chOff x="5130800" y="4498975"/>
            <a:chExt cx="142875" cy="666750"/>
          </a:xfrm>
        </p:grpSpPr>
        <p:pic>
          <p:nvPicPr>
            <p:cNvPr id="36" name="object 36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130800" y="4498975"/>
              <a:ext cx="142875" cy="142875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 flipH="1">
              <a:off x="52022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3394075" y="5172075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6664325" y="5165725"/>
            <a:ext cx="1276350" cy="390525"/>
            <a:chOff x="6664325" y="5165725"/>
            <a:chExt cx="1276350" cy="390525"/>
          </a:xfrm>
        </p:grpSpPr>
        <p:pic>
          <p:nvPicPr>
            <p:cNvPr id="40" name="object 40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6664325" y="5165725"/>
              <a:ext cx="1276350" cy="2190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6664325" y="5337175"/>
              <a:ext cx="1276350" cy="219075"/>
            </a:xfrm>
            <a:prstGeom prst="rect">
              <a:avLst/>
            </a:prstGeom>
          </p:spPr>
        </p:pic>
      </p:grpSp>
      <p:grpSp>
        <p:nvGrpSpPr>
          <p:cNvPr id="42" name="object 42"/>
          <p:cNvGrpSpPr/>
          <p:nvPr/>
        </p:nvGrpSpPr>
        <p:grpSpPr>
          <a:xfrm>
            <a:off x="3606800" y="4498975"/>
            <a:ext cx="142875" cy="666750"/>
            <a:chOff x="3606800" y="4498975"/>
            <a:chExt cx="142875" cy="666750"/>
          </a:xfrm>
        </p:grpSpPr>
        <p:pic>
          <p:nvPicPr>
            <p:cNvPr id="43" name="object 43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3606800" y="4498975"/>
              <a:ext cx="142875" cy="142875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 flipH="1">
              <a:off x="36782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6661150" y="5143500"/>
            <a:ext cx="123507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敞开式衣帽间不需</a:t>
            </a:r>
            <a:r>
              <a:rPr sz="1100" spc="-50">
                <a:latin typeface="宋体"/>
                <a:cs typeface="宋体"/>
              </a:rPr>
              <a:t>要</a:t>
            </a:r>
            <a:r>
              <a:rPr sz="1100" spc="-60">
                <a:latin typeface="宋体"/>
                <a:cs typeface="宋体"/>
              </a:rPr>
              <a:t>在柜体上安装任何</a:t>
            </a:r>
            <a:r>
              <a:rPr sz="1100" spc="-50">
                <a:latin typeface="宋体"/>
                <a:cs typeface="宋体"/>
              </a:rPr>
              <a:t>门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198437" y="828675"/>
            <a:ext cx="577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145">
                <a:solidFill>
                  <a:srgbClr val="FFFFFF"/>
                </a:solidFill>
                <a:latin typeface="Microsoft JhengHei"/>
                <a:cs typeface="Microsoft JhengHei"/>
              </a:rPr>
              <a:t>板 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47" name="object 47"/>
          <p:cNvPicPr/>
          <p:nvPr/>
        </p:nvPicPr>
        <p:blipFill>
          <a:blip r:embed="rId25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pic>
        <p:nvPicPr>
          <p:cNvPr id="48" name="object 48"/>
          <p:cNvPicPr/>
          <p:nvPr/>
        </p:nvPicPr>
        <p:blipFill>
          <a:blip r:embed="rId26"/>
          <a:stretch>
            <a:fillRect/>
          </a:stretch>
        </p:blipFill>
        <p:spPr>
          <a:xfrm>
            <a:off x="1939925" y="2689225"/>
            <a:ext cx="590549" cy="1743074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27"/>
          <a:stretch>
            <a:fillRect/>
          </a:stretch>
        </p:blipFill>
        <p:spPr>
          <a:xfrm>
            <a:off x="1511300" y="3384550"/>
            <a:ext cx="219075" cy="371475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27"/>
          <a:stretch>
            <a:fillRect/>
          </a:stretch>
        </p:blipFill>
        <p:spPr>
          <a:xfrm>
            <a:off x="2740025" y="3384550"/>
            <a:ext cx="219075" cy="371475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28"/>
          <a:stretch>
            <a:fillRect/>
          </a:stretch>
        </p:blipFill>
        <p:spPr>
          <a:xfrm>
            <a:off x="3244850" y="2546350"/>
            <a:ext cx="914399" cy="1885949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27"/>
          <a:stretch>
            <a:fillRect/>
          </a:stretch>
        </p:blipFill>
        <p:spPr>
          <a:xfrm>
            <a:off x="4340225" y="3384550"/>
            <a:ext cx="219075" cy="371475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29"/>
          <a:stretch>
            <a:fillRect/>
          </a:stretch>
        </p:blipFill>
        <p:spPr>
          <a:xfrm>
            <a:off x="5788025" y="3384550"/>
            <a:ext cx="219075" cy="371475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30"/>
          <a:stretch>
            <a:fillRect/>
          </a:stretch>
        </p:blipFill>
        <p:spPr>
          <a:xfrm>
            <a:off x="6369050" y="2393950"/>
            <a:ext cx="1619249" cy="2028824"/>
          </a:xfrm>
          <a:prstGeom prst="rect">
            <a:avLst/>
          </a:prstGeom>
        </p:spPr>
      </p:pic>
      <p:pic>
        <p:nvPicPr>
          <p:cNvPr id="55" name="object 55"/>
          <p:cNvPicPr/>
          <p:nvPr/>
        </p:nvPicPr>
        <p:blipFill>
          <a:blip r:embed="rId31"/>
          <a:stretch>
            <a:fillRect/>
          </a:stretch>
        </p:blipFill>
        <p:spPr>
          <a:xfrm>
            <a:off x="273050" y="1898650"/>
            <a:ext cx="590550" cy="247650"/>
          </a:xfrm>
          <a:prstGeom prst="rect">
            <a:avLst/>
          </a:prstGeom>
        </p:spPr>
      </p:pic>
      <p:grpSp>
        <p:nvGrpSpPr>
          <p:cNvPr id="56" name="object 56"/>
          <p:cNvGrpSpPr/>
          <p:nvPr/>
        </p:nvGrpSpPr>
        <p:grpSpPr>
          <a:xfrm>
            <a:off x="1730375" y="4498975"/>
            <a:ext cx="1009650" cy="1085850"/>
            <a:chOff x="1730375" y="4498975"/>
            <a:chExt cx="1009650" cy="1085850"/>
          </a:xfrm>
        </p:grpSpPr>
        <p:pic>
          <p:nvPicPr>
            <p:cNvPr id="57" name="object 57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1730375" y="5194300"/>
              <a:ext cx="1009650" cy="219075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035175" y="5365750"/>
              <a:ext cx="342900" cy="219075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159000" y="4498975"/>
              <a:ext cx="142875" cy="142875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 flipH="1">
              <a:off x="223043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1" name="object 61"/>
          <p:cNvGrpSpPr/>
          <p:nvPr/>
        </p:nvGrpSpPr>
        <p:grpSpPr>
          <a:xfrm>
            <a:off x="7169150" y="4498975"/>
            <a:ext cx="142875" cy="666750"/>
            <a:chOff x="7169150" y="4498975"/>
            <a:chExt cx="142875" cy="666750"/>
          </a:xfrm>
        </p:grpSpPr>
        <p:pic>
          <p:nvPicPr>
            <p:cNvPr id="62" name="object 62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7169150" y="4498975"/>
              <a:ext cx="142875" cy="142875"/>
            </a:xfrm>
            <a:prstGeom prst="rect">
              <a:avLst/>
            </a:prstGeom>
          </p:spPr>
        </p:pic>
        <p:sp>
          <p:nvSpPr>
            <p:cNvPr id="63" name="object 63"/>
            <p:cNvSpPr/>
            <p:nvPr/>
          </p:nvSpPr>
          <p:spPr>
            <a:xfrm flipH="1">
              <a:off x="7231062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4" name="object 64"/>
          <p:cNvSpPr txBox="1"/>
          <p:nvPr/>
        </p:nvSpPr>
        <p:spPr>
          <a:xfrm>
            <a:off x="265112" y="1866900"/>
            <a:ext cx="5397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20">
                <a:latin typeface="Microsoft JhengHei"/>
                <a:cs typeface="Microsoft JhengHei"/>
              </a:rPr>
              <a:t>敞开类</a:t>
            </a:r>
            <a:endParaRPr sz="1350">
              <a:latin typeface="Microsoft JhengHei"/>
              <a:cs typeface="Microsoft JhengHei"/>
            </a:endParaRPr>
          </a:p>
        </p:txBody>
      </p:sp>
      <p:pic>
        <p:nvPicPr>
          <p:cNvPr id="65" name="object 65"/>
          <p:cNvPicPr/>
          <p:nvPr/>
        </p:nvPicPr>
        <p:blipFill>
          <a:blip r:embed="rId33"/>
          <a:stretch>
            <a:fillRect/>
          </a:stretch>
        </p:blipFill>
        <p:spPr>
          <a:xfrm>
            <a:off x="1730375" y="5632450"/>
            <a:ext cx="914400" cy="219075"/>
          </a:xfrm>
          <a:prstGeom prst="rect">
            <a:avLst/>
          </a:prstGeom>
        </p:spPr>
      </p:pic>
      <p:sp>
        <p:nvSpPr>
          <p:cNvPr id="66" name="object 66"/>
          <p:cNvSpPr txBox="1"/>
          <p:nvPr/>
        </p:nvSpPr>
        <p:spPr>
          <a:xfrm>
            <a:off x="1722437" y="5172075"/>
            <a:ext cx="9734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1945" marR="5080" indent="-30480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高柜通用中侧</a:t>
            </a:r>
            <a:r>
              <a:rPr sz="1100" spc="-50">
                <a:latin typeface="宋体"/>
                <a:cs typeface="宋体"/>
              </a:rPr>
              <a:t>板 </a:t>
            </a:r>
            <a:r>
              <a:rPr sz="1100" spc="-20">
                <a:latin typeface="宋体"/>
                <a:cs typeface="宋体"/>
              </a:rPr>
              <a:t>D497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100" b="1" spc="-40">
                <a:latin typeface="Microsoft JhengHei"/>
                <a:cs typeface="Microsoft JhengHei"/>
              </a:rPr>
              <a:t>OEM00000024</a:t>
            </a:r>
            <a:endParaRPr sz="1100">
              <a:latin typeface="Microsoft JhengHei"/>
              <a:cs typeface="Microsoft JhengHei"/>
            </a:endParaRPr>
          </a:p>
        </p:txBody>
      </p:sp>
      <p:pic>
        <p:nvPicPr>
          <p:cNvPr id="67" name="object 67"/>
          <p:cNvPicPr/>
          <p:nvPr/>
        </p:nvPicPr>
        <p:blipFill>
          <a:blip r:embed="rId26"/>
          <a:stretch>
            <a:fillRect/>
          </a:stretch>
        </p:blipFill>
        <p:spPr>
          <a:xfrm>
            <a:off x="4911725" y="2451100"/>
            <a:ext cx="666749" cy="1962149"/>
          </a:xfrm>
          <a:prstGeom prst="rect">
            <a:avLst/>
          </a:prstGeom>
        </p:spPr>
      </p:pic>
      <p:sp>
        <p:nvSpPr>
          <p:cNvPr id="68" name="object 68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214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155">
                <a:solidFill>
                  <a:srgbClr val="FFD7CE"/>
                </a:solidFill>
                <a:latin typeface="宋体"/>
                <a:cs typeface="宋体"/>
              </a:rPr>
              <a:t>C</a:t>
            </a:r>
            <a:r>
              <a:rPr sz="3450" spc="-1567" baseline="43478">
                <a:latin typeface="宋体"/>
                <a:cs typeface="宋体"/>
              </a:rPr>
              <a:t>+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opyrig</a:t>
            </a:r>
            <a:r>
              <a:rPr sz="3050" spc="-980">
                <a:solidFill>
                  <a:srgbClr val="FFD7CE"/>
                </a:solidFill>
                <a:latin typeface="宋体"/>
                <a:cs typeface="宋体"/>
              </a:rPr>
              <a:t>h</a:t>
            </a:r>
            <a:r>
              <a:rPr sz="3450" spc="-345" baseline="43478">
                <a:latin typeface="宋体"/>
                <a:cs typeface="宋体"/>
              </a:rPr>
              <a:t>+</a:t>
            </a:r>
            <a:r>
              <a:rPr sz="3050" spc="-5">
                <a:solidFill>
                  <a:srgbClr val="FFD7CE"/>
                </a:solidFill>
                <a:latin typeface="宋体"/>
                <a:cs typeface="宋体"/>
              </a:rPr>
              <a:t>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2004-2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0</a:t>
            </a:r>
            <a:r>
              <a:rPr sz="3450" baseline="43478">
                <a:latin typeface="宋体"/>
                <a:cs typeface="宋体"/>
              </a:rPr>
              <a:t>+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1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</a:t>
            </a:r>
            <a:r>
              <a:rPr sz="3050" spc="-113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3450" spc="-120" baseline="43478">
                <a:latin typeface="宋体"/>
                <a:cs typeface="宋体"/>
              </a:rPr>
              <a:t>=</a:t>
            </a:r>
            <a:r>
              <a:rPr sz="3050" spc="-5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84300"/>
            <a:ext cx="5010150" cy="219075"/>
            <a:chOff x="1216025" y="1384300"/>
            <a:chExt cx="501015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84300"/>
              <a:ext cx="314325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283075" y="1384300"/>
              <a:ext cx="20955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416425" y="1384300"/>
              <a:ext cx="16764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016625" y="1384300"/>
              <a:ext cx="209550" cy="219075"/>
            </a:xfrm>
            <a:prstGeom prst="rect">
              <a:avLst/>
            </a:prstGeom>
          </p:spPr>
        </p:pic>
      </p:grpSp>
      <p:pic>
        <p:nvPicPr>
          <p:cNvPr id="10" name="object 10"/>
          <p:cNvPicPr/>
          <p:nvPr/>
        </p:nvPicPr>
        <p:blipFill>
          <a:blip r:embed="rId8"/>
          <a:stretch>
            <a:fillRect/>
          </a:stretch>
        </p:blipFill>
        <p:spPr>
          <a:xfrm>
            <a:off x="273050" y="1898650"/>
            <a:ext cx="933450" cy="24765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265112" y="1362075"/>
            <a:ext cx="5916930" cy="735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趟门式衣柜和敞开式衣帽间除了选择不同的外侧板外，其余内部选配部品完全相同</a:t>
            </a:r>
            <a:r>
              <a:rPr sz="1100" spc="-50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9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 spc="-10">
                <a:latin typeface="Microsoft JhengHei"/>
                <a:cs typeface="Microsoft JhengHei"/>
              </a:rPr>
              <a:t>顶视图对比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639887" y="2079625"/>
            <a:ext cx="5215255" cy="3962400"/>
            <a:chOff x="1639887" y="2079625"/>
            <a:chExt cx="5215255" cy="3962400"/>
          </a:xfrm>
        </p:grpSpPr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939925" y="4699000"/>
              <a:ext cx="4857749" cy="134302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759200" y="5060950"/>
              <a:ext cx="142875" cy="1428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235200" y="5127625"/>
              <a:ext cx="142875" cy="1428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939925" y="2079625"/>
              <a:ext cx="4914899" cy="178117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235200" y="3098800"/>
              <a:ext cx="142875" cy="1428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759200" y="2955925"/>
              <a:ext cx="142875" cy="142875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644650" y="3089275"/>
              <a:ext cx="2176780" cy="2110105"/>
            </a:xfrm>
            <a:custGeom>
              <a:rect l="l" t="t" r="r" b="b"/>
              <a:pathLst>
                <a:path w="2176779" h="2110104">
                  <a:moveTo>
                    <a:pt x="2176462" y="1971675"/>
                  </a:moveTo>
                  <a:lnTo>
                    <a:pt x="2176462" y="0"/>
                  </a:lnTo>
                </a:path>
                <a:path w="2176779" h="2110104">
                  <a:moveTo>
                    <a:pt x="0" y="80962"/>
                  </a:moveTo>
                  <a:lnTo>
                    <a:pt x="590550" y="80962"/>
                  </a:lnTo>
                </a:path>
                <a:path w="2176779" h="2110104">
                  <a:moveTo>
                    <a:pt x="0" y="2109787"/>
                  </a:moveTo>
                  <a:lnTo>
                    <a:pt x="590550" y="2109787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978275" y="4108450"/>
              <a:ext cx="2076450" cy="2190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978525" y="4108450"/>
              <a:ext cx="542925" cy="21907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3975100" y="4086225"/>
            <a:ext cx="249745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两种形式衣帽间的中侧板是通用的</a:t>
            </a:r>
            <a:r>
              <a:rPr sz="1100" spc="-10">
                <a:latin typeface="宋体"/>
                <a:cs typeface="宋体"/>
              </a:rPr>
              <a:t>，D=497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68325" y="3575050"/>
            <a:ext cx="1276350" cy="2200275"/>
            <a:chOff x="568325" y="3575050"/>
            <a:chExt cx="1276350" cy="2200275"/>
          </a:xfrm>
        </p:grpSpPr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68325" y="3575050"/>
              <a:ext cx="1276350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68325" y="5556250"/>
              <a:ext cx="1276350" cy="2190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565150" y="5534025"/>
            <a:ext cx="12350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敞开式衣帽间外侧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 flipH="1">
            <a:off x="1649412" y="3165475"/>
            <a:ext cx="0" cy="2400300"/>
          </a:xfrm>
          <a:custGeom>
            <a:rect l="l" t="t" r="r" b="b"/>
            <a:pathLst>
              <a:path h="2400300">
                <a:moveTo>
                  <a:pt x="0" y="371475"/>
                </a:moveTo>
                <a:lnTo>
                  <a:pt x="0" y="0"/>
                </a:lnTo>
              </a:path>
              <a:path h="2400300">
                <a:moveTo>
                  <a:pt x="0" y="2400300"/>
                </a:moveTo>
                <a:lnTo>
                  <a:pt x="0" y="2028825"/>
                </a:lnTo>
              </a:path>
            </a:pathLst>
          </a:custGeom>
          <a:ln w="9525">
            <a:solidFill>
              <a:srgbClr val="FEFEFE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28" name="object 28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29" name="object 2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板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3" name="object 33"/>
          <p:cNvPicPr/>
          <p:nvPr/>
        </p:nvPicPr>
        <p:blipFill>
          <a:blip r:embed="rId19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sp>
        <p:nvSpPr>
          <p:cNvPr id="34" name="object 34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549275">
              <a:lnSpc>
                <a:spcPts val="3629"/>
              </a:lnSpc>
            </a:pPr>
            <a:r>
              <a:rPr sz="1650" spc="-89" baseline="68181">
                <a:latin typeface="宋体"/>
                <a:cs typeface="宋体"/>
              </a:rPr>
              <a:t>趟门类衣</a:t>
            </a:r>
            <a:r>
              <a:rPr sz="1650" spc="-1155" baseline="68181">
                <a:latin typeface="宋体"/>
                <a:cs typeface="宋体"/>
              </a:rPr>
              <a:t>帽</a:t>
            </a:r>
            <a:r>
              <a:rPr sz="3050" spc="-825">
                <a:latin typeface="宋体"/>
                <a:cs typeface="宋体"/>
              </a:rPr>
              <a:t>•</a:t>
            </a:r>
            <a:r>
              <a:rPr sz="1650" spc="-480" baseline="68181">
                <a:latin typeface="宋体"/>
                <a:cs typeface="宋体"/>
              </a:rPr>
              <a:t>间</a:t>
            </a:r>
            <a:r>
              <a:rPr sz="3050" spc="-1275">
                <a:solidFill>
                  <a:srgbClr val="FFD7CE"/>
                </a:solidFill>
                <a:latin typeface="宋体"/>
                <a:cs typeface="宋体"/>
              </a:rPr>
              <a:t>C</a:t>
            </a:r>
            <a:r>
              <a:rPr sz="1650" spc="-735" baseline="68181">
                <a:latin typeface="宋体"/>
                <a:cs typeface="宋体"/>
              </a:rPr>
              <a:t>外侧</a:t>
            </a:r>
            <a:r>
              <a:rPr sz="3050" spc="-675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705" baseline="68181">
                <a:latin typeface="宋体"/>
                <a:cs typeface="宋体"/>
              </a:rPr>
              <a:t>板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16025" y="1393825"/>
            <a:ext cx="3476625" cy="219075"/>
            <a:chOff x="1216025" y="1393825"/>
            <a:chExt cx="3476625" cy="219075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635000" y="5194300"/>
            <a:ext cx="609600" cy="21907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44525" y="5204866"/>
            <a:ext cx="542925" cy="142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25"/>
              </a:lnSpc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5207000" y="3822700"/>
            <a:ext cx="142875" cy="142875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2"/>
          <a:stretch>
            <a:fillRect/>
          </a:stretch>
        </p:blipFill>
        <p:spPr>
          <a:xfrm>
            <a:off x="3540125" y="4013200"/>
            <a:ext cx="342900" cy="219075"/>
          </a:xfrm>
          <a:prstGeom prst="rect">
            <a:avLst/>
          </a:prstGeom>
        </p:spPr>
      </p:pic>
      <p:grpSp>
        <p:nvGrpSpPr>
          <p:cNvPr id="16" name="object 16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5" name="object 25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grpSp>
        <p:nvGrpSpPr>
          <p:cNvPr id="28" name="object 28"/>
          <p:cNvGrpSpPr/>
          <p:nvPr/>
        </p:nvGrpSpPr>
        <p:grpSpPr>
          <a:xfrm>
            <a:off x="415925" y="2374900"/>
            <a:ext cx="1524000" cy="3771900"/>
            <a:chOff x="415925" y="2374900"/>
            <a:chExt cx="1524000" cy="3771900"/>
          </a:xfrm>
        </p:grpSpPr>
        <p:pic>
          <p:nvPicPr>
            <p:cNvPr id="29" name="object 29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854075" y="4498975"/>
              <a:ext cx="142875" cy="14287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 flipH="1">
              <a:off x="91598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415925" y="2374900"/>
              <a:ext cx="1523999" cy="3771899"/>
            </a:xfrm>
            <a:prstGeom prst="rect">
              <a:avLst/>
            </a:prstGeom>
          </p:spPr>
        </p:pic>
      </p:grpSp>
      <p:grpSp>
        <p:nvGrpSpPr>
          <p:cNvPr id="32" name="object 32"/>
          <p:cNvGrpSpPr/>
          <p:nvPr/>
        </p:nvGrpSpPr>
        <p:grpSpPr>
          <a:xfrm>
            <a:off x="2882900" y="2736850"/>
            <a:ext cx="1552575" cy="1228725"/>
            <a:chOff x="2882900" y="2736850"/>
            <a:chExt cx="1552575" cy="1228725"/>
          </a:xfrm>
        </p:grpSpPr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606800" y="3822700"/>
              <a:ext cx="142875" cy="1428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2882900" y="2736850"/>
              <a:ext cx="1552574" cy="1047749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265112" y="1371600"/>
            <a:ext cx="438340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30210，</a:t>
            </a:r>
            <a:r>
              <a:rPr sz="1100" spc="-60">
                <a:latin typeface="宋体"/>
                <a:cs typeface="宋体"/>
              </a:rPr>
              <a:t>选配单元包括：选配层板、选配挂钩层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30210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7" name="object 37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41" name="object 41"/>
          <p:cNvPicPr/>
          <p:nvPr/>
        </p:nvPicPr>
        <p:blipFill>
          <a:blip r:embed="rId17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pic>
        <p:nvPicPr>
          <p:cNvPr id="42" name="object 42"/>
          <p:cNvPicPr/>
          <p:nvPr/>
        </p:nvPicPr>
        <p:blipFill>
          <a:blip r:embed="rId28"/>
          <a:stretch>
            <a:fillRect/>
          </a:stretch>
        </p:blipFill>
        <p:spPr>
          <a:xfrm>
            <a:off x="4625975" y="2736850"/>
            <a:ext cx="1257299" cy="971549"/>
          </a:xfrm>
          <a:prstGeom prst="rect">
            <a:avLst/>
          </a:prstGeom>
        </p:spPr>
      </p:pic>
      <p:pic>
        <p:nvPicPr>
          <p:cNvPr id="43" name="object 43"/>
          <p:cNvPicPr/>
          <p:nvPr/>
        </p:nvPicPr>
        <p:blipFill>
          <a:blip r:embed="rId29"/>
          <a:stretch>
            <a:fillRect/>
          </a:stretch>
        </p:blipFill>
        <p:spPr>
          <a:xfrm>
            <a:off x="4987925" y="4013200"/>
            <a:ext cx="609600" cy="219075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3536950" y="3990975"/>
            <a:ext cx="20161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459865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0">
                <a:latin typeface="宋体"/>
                <a:cs typeface="宋体"/>
              </a:rPr>
              <a:t>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1275" y="2562225"/>
            <a:ext cx="87649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16025" y="1393825"/>
            <a:ext cx="3476625" cy="219075"/>
            <a:chOff x="1216025" y="1393825"/>
            <a:chExt cx="3476625" cy="219075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635000" y="5194300"/>
            <a:ext cx="609600" cy="21907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44525" y="5204866"/>
            <a:ext cx="542925" cy="142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25"/>
              </a:lnSpc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5207000" y="3822700"/>
            <a:ext cx="142875" cy="142875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1"/>
          <a:stretch>
            <a:fillRect/>
          </a:stretch>
        </p:blipFill>
        <p:spPr>
          <a:xfrm>
            <a:off x="3606800" y="3822700"/>
            <a:ext cx="142875" cy="142875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/>
          <a:stretch>
            <a:fillRect/>
          </a:stretch>
        </p:blipFill>
        <p:spPr>
          <a:xfrm>
            <a:off x="3540125" y="4013200"/>
            <a:ext cx="342900" cy="219075"/>
          </a:xfrm>
          <a:prstGeom prst="rect">
            <a:avLst/>
          </a:prstGeom>
        </p:spPr>
      </p:pic>
      <p:grpSp>
        <p:nvGrpSpPr>
          <p:cNvPr id="17" name="object 17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6" name="object 26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grpSp>
        <p:nvGrpSpPr>
          <p:cNvPr id="29" name="object 29"/>
          <p:cNvGrpSpPr/>
          <p:nvPr/>
        </p:nvGrpSpPr>
        <p:grpSpPr>
          <a:xfrm>
            <a:off x="415925" y="2374900"/>
            <a:ext cx="1962150" cy="3771900"/>
            <a:chOff x="415925" y="2374900"/>
            <a:chExt cx="1962150" cy="3771900"/>
          </a:xfrm>
        </p:grpSpPr>
        <p:pic>
          <p:nvPicPr>
            <p:cNvPr id="30" name="object 30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854075" y="4498975"/>
              <a:ext cx="142875" cy="142875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 flipH="1">
              <a:off x="91598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415925" y="2374900"/>
              <a:ext cx="1962149" cy="3771899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265112" y="1371600"/>
            <a:ext cx="438340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34210，</a:t>
            </a:r>
            <a:r>
              <a:rPr sz="1100" spc="-60">
                <a:latin typeface="宋体"/>
                <a:cs typeface="宋体"/>
              </a:rPr>
              <a:t>选配单元包括：选配层板、选配挂钩层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34210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5" name="object 35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9" name="object 39"/>
          <p:cNvPicPr/>
          <p:nvPr/>
        </p:nvPicPr>
        <p:blipFill>
          <a:blip r:embed="rId17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27"/>
          <a:stretch>
            <a:fillRect/>
          </a:stretch>
        </p:blipFill>
        <p:spPr>
          <a:xfrm>
            <a:off x="4987925" y="4013200"/>
            <a:ext cx="609600" cy="219075"/>
          </a:xfrm>
          <a:prstGeom prst="rect">
            <a:avLst/>
          </a:prstGeom>
        </p:spPr>
      </p:pic>
      <p:sp>
        <p:nvSpPr>
          <p:cNvPr id="41" name="object 41"/>
          <p:cNvSpPr txBox="1"/>
          <p:nvPr/>
        </p:nvSpPr>
        <p:spPr>
          <a:xfrm>
            <a:off x="3536950" y="3990975"/>
            <a:ext cx="20161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459865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0">
                <a:latin typeface="宋体"/>
                <a:cs typeface="宋体"/>
              </a:rPr>
              <a:t>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2" name="object 42"/>
          <p:cNvPicPr/>
          <p:nvPr/>
        </p:nvPicPr>
        <p:blipFill>
          <a:blip r:embed="rId28"/>
          <a:stretch>
            <a:fillRect/>
          </a:stretch>
        </p:blipFill>
        <p:spPr>
          <a:xfrm>
            <a:off x="4702175" y="2660650"/>
            <a:ext cx="1523999" cy="942974"/>
          </a:xfrm>
          <a:prstGeom prst="rect">
            <a:avLst/>
          </a:prstGeom>
        </p:spPr>
      </p:pic>
      <p:pic>
        <p:nvPicPr>
          <p:cNvPr id="43" name="object 43"/>
          <p:cNvPicPr/>
          <p:nvPr/>
        </p:nvPicPr>
        <p:blipFill>
          <a:blip r:embed="rId29"/>
          <a:stretch>
            <a:fillRect/>
          </a:stretch>
        </p:blipFill>
        <p:spPr>
          <a:xfrm>
            <a:off x="3025775" y="2736850"/>
            <a:ext cx="1447799" cy="838199"/>
          </a:xfrm>
          <a:prstGeom prst="rect">
            <a:avLst/>
          </a:prstGeom>
        </p:spPr>
      </p:pic>
      <p:sp>
        <p:nvSpPr>
          <p:cNvPr id="44" name="object 44"/>
          <p:cNvSpPr txBox="1"/>
          <p:nvPr/>
        </p:nvSpPr>
        <p:spPr>
          <a:xfrm>
            <a:off x="41275" y="2562225"/>
            <a:ext cx="87649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75" y="136525"/>
            <a:ext cx="571500" cy="15144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9700" y="1870075"/>
            <a:ext cx="8553450" cy="463867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16025" y="1393825"/>
            <a:ext cx="4943475" cy="219075"/>
            <a:chOff x="1216025" y="1393825"/>
            <a:chExt cx="4943475" cy="219075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16450" y="1393825"/>
              <a:ext cx="20955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49800" y="1393825"/>
              <a:ext cx="60960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283200" y="1393825"/>
              <a:ext cx="2095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416550" y="1393825"/>
              <a:ext cx="742950" cy="219075"/>
            </a:xfrm>
            <a:prstGeom prst="rect">
              <a:avLst/>
            </a:prstGeom>
          </p:spPr>
        </p:pic>
      </p:grpSp>
      <p:pic>
        <p:nvPicPr>
          <p:cNvPr id="16" name="object 16"/>
          <p:cNvPicPr/>
          <p:nvPr/>
        </p:nvPicPr>
        <p:blipFill>
          <a:blip r:embed="rId4"/>
          <a:stretch>
            <a:fillRect/>
          </a:stretch>
        </p:blipFill>
        <p:spPr>
          <a:xfrm>
            <a:off x="635000" y="5194300"/>
            <a:ext cx="609600" cy="21907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644525" y="5204866"/>
            <a:ext cx="542925" cy="142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125"/>
              </a:lnSpc>
            </a:pPr>
            <a:r>
              <a:rPr sz="1100" spc="-60">
                <a:latin typeface="宋体"/>
                <a:cs typeface="宋体"/>
              </a:rPr>
              <a:t>高柜单元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13"/>
          <a:stretch>
            <a:fillRect/>
          </a:stretch>
        </p:blipFill>
        <p:spPr>
          <a:xfrm>
            <a:off x="6149975" y="3822700"/>
            <a:ext cx="142875" cy="142875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3"/>
          <a:stretch>
            <a:fillRect/>
          </a:stretch>
        </p:blipFill>
        <p:spPr>
          <a:xfrm>
            <a:off x="4264025" y="3822700"/>
            <a:ext cx="142875" cy="142875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4"/>
          <a:stretch>
            <a:fillRect/>
          </a:stretch>
        </p:blipFill>
        <p:spPr>
          <a:xfrm>
            <a:off x="4197350" y="4013200"/>
            <a:ext cx="342900" cy="219075"/>
          </a:xfrm>
          <a:prstGeom prst="rect">
            <a:avLst/>
          </a:prstGeom>
        </p:spPr>
      </p:pic>
      <p:grpSp>
        <p:nvGrpSpPr>
          <p:cNvPr id="21" name="object 21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" y="717550"/>
              <a:ext cx="266700" cy="3714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34950" y="755650"/>
              <a:ext cx="295275" cy="2952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68325" y="755650"/>
              <a:ext cx="295275" cy="2952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844550" y="755650"/>
              <a:ext cx="295275" cy="2952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29" name="object 29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30" name="object 30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grpSp>
        <p:nvGrpSpPr>
          <p:cNvPr id="33" name="object 33"/>
          <p:cNvGrpSpPr/>
          <p:nvPr/>
        </p:nvGrpSpPr>
        <p:grpSpPr>
          <a:xfrm>
            <a:off x="415925" y="2374900"/>
            <a:ext cx="1962150" cy="3771900"/>
            <a:chOff x="415925" y="2374900"/>
            <a:chExt cx="1962150" cy="3771900"/>
          </a:xfrm>
        </p:grpSpPr>
        <p:pic>
          <p:nvPicPr>
            <p:cNvPr id="34" name="object 34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854075" y="4498975"/>
              <a:ext cx="142875" cy="142875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 flipH="1">
              <a:off x="915987" y="4641850"/>
              <a:ext cx="0" cy="523875"/>
            </a:xfrm>
            <a:custGeom>
              <a:rect l="l" t="t" r="r" b="b"/>
              <a:pathLst>
                <a:path h="523875">
                  <a:moveTo>
                    <a:pt x="0" y="52387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EFEFE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15925" y="2374900"/>
              <a:ext cx="1962149" cy="3771899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265112" y="1371600"/>
            <a:ext cx="585025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40210，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选配单元包括：选配层板、选配挂钩层板、选配抽屉、选配时尚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40210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9" name="object 39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43" name="object 43"/>
          <p:cNvPicPr/>
          <p:nvPr/>
        </p:nvPicPr>
        <p:blipFill>
          <a:blip r:embed="rId19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pic>
        <p:nvPicPr>
          <p:cNvPr id="44" name="object 44"/>
          <p:cNvPicPr/>
          <p:nvPr/>
        </p:nvPicPr>
        <p:blipFill>
          <a:blip r:embed="rId29"/>
          <a:stretch>
            <a:fillRect/>
          </a:stretch>
        </p:blipFill>
        <p:spPr>
          <a:xfrm>
            <a:off x="5940425" y="4013200"/>
            <a:ext cx="609600" cy="219075"/>
          </a:xfrm>
          <a:prstGeom prst="rect">
            <a:avLst/>
          </a:prstGeom>
        </p:spPr>
      </p:pic>
      <p:sp>
        <p:nvSpPr>
          <p:cNvPr id="45" name="object 45"/>
          <p:cNvSpPr txBox="1"/>
          <p:nvPr/>
        </p:nvSpPr>
        <p:spPr>
          <a:xfrm>
            <a:off x="4194175" y="3990975"/>
            <a:ext cx="23114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755139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0">
                <a:latin typeface="宋体"/>
                <a:cs typeface="宋体"/>
              </a:rPr>
              <a:t>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6" name="object 46"/>
          <p:cNvPicPr/>
          <p:nvPr/>
        </p:nvPicPr>
        <p:blipFill>
          <a:blip r:embed="rId30"/>
          <a:stretch>
            <a:fillRect/>
          </a:stretch>
        </p:blipFill>
        <p:spPr>
          <a:xfrm>
            <a:off x="3540125" y="4384675"/>
            <a:ext cx="1657349" cy="981075"/>
          </a:xfrm>
          <a:prstGeom prst="rect">
            <a:avLst/>
          </a:prstGeom>
        </p:spPr>
      </p:pic>
      <p:pic>
        <p:nvPicPr>
          <p:cNvPr id="47" name="object 47"/>
          <p:cNvPicPr/>
          <p:nvPr/>
        </p:nvPicPr>
        <p:blipFill>
          <a:blip r:embed="rId31"/>
          <a:stretch>
            <a:fillRect/>
          </a:stretch>
        </p:blipFill>
        <p:spPr>
          <a:xfrm>
            <a:off x="5426075" y="2593975"/>
            <a:ext cx="1523999" cy="1038224"/>
          </a:xfrm>
          <a:prstGeom prst="rect">
            <a:avLst/>
          </a:prstGeom>
        </p:spPr>
      </p:pic>
      <p:pic>
        <p:nvPicPr>
          <p:cNvPr id="48" name="object 48"/>
          <p:cNvPicPr/>
          <p:nvPr/>
        </p:nvPicPr>
        <p:blipFill>
          <a:blip r:embed="rId32"/>
          <a:stretch>
            <a:fillRect/>
          </a:stretch>
        </p:blipFill>
        <p:spPr>
          <a:xfrm>
            <a:off x="3606800" y="2517775"/>
            <a:ext cx="1600199" cy="1162049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33"/>
          <a:stretch>
            <a:fillRect/>
          </a:stretch>
        </p:blipFill>
        <p:spPr>
          <a:xfrm>
            <a:off x="5502275" y="4470400"/>
            <a:ext cx="1666874" cy="933449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13"/>
          <a:stretch>
            <a:fillRect/>
          </a:stretch>
        </p:blipFill>
        <p:spPr>
          <a:xfrm>
            <a:off x="6149975" y="5803900"/>
            <a:ext cx="142875" cy="142875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13"/>
          <a:stretch>
            <a:fillRect/>
          </a:stretch>
        </p:blipFill>
        <p:spPr>
          <a:xfrm>
            <a:off x="4264025" y="5803900"/>
            <a:ext cx="142875" cy="142875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34"/>
          <a:stretch>
            <a:fillRect/>
          </a:stretch>
        </p:blipFill>
        <p:spPr>
          <a:xfrm>
            <a:off x="4197350" y="5994400"/>
            <a:ext cx="342900" cy="219075"/>
          </a:xfrm>
          <a:prstGeom prst="rect">
            <a:avLst/>
          </a:prstGeom>
        </p:spPr>
      </p:pic>
      <p:sp>
        <p:nvSpPr>
          <p:cNvPr id="53" name="object 53"/>
          <p:cNvSpPr txBox="1"/>
          <p:nvPr/>
        </p:nvSpPr>
        <p:spPr>
          <a:xfrm>
            <a:off x="4194175" y="597217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抽屉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4" name="object 54"/>
          <p:cNvPicPr/>
          <p:nvPr/>
        </p:nvPicPr>
        <p:blipFill>
          <a:blip r:embed="rId35"/>
          <a:stretch>
            <a:fillRect/>
          </a:stretch>
        </p:blipFill>
        <p:spPr>
          <a:xfrm>
            <a:off x="6007100" y="5994400"/>
            <a:ext cx="476250" cy="219075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6003925" y="5972175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时尚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1275" y="2562225"/>
            <a:ext cx="87649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3476625" cy="219075"/>
            <a:chOff x="1216025" y="1393825"/>
            <a:chExt cx="3476625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11"/>
          <a:stretch>
            <a:fillRect/>
          </a:stretch>
        </p:blipFill>
        <p:spPr>
          <a:xfrm>
            <a:off x="6149975" y="3822700"/>
            <a:ext cx="142875" cy="14287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1"/>
          <a:stretch>
            <a:fillRect/>
          </a:stretch>
        </p:blipFill>
        <p:spPr>
          <a:xfrm>
            <a:off x="4264025" y="3822700"/>
            <a:ext cx="142875" cy="142875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2"/>
          <a:stretch>
            <a:fillRect/>
          </a:stretch>
        </p:blipFill>
        <p:spPr>
          <a:xfrm>
            <a:off x="4197350" y="4013200"/>
            <a:ext cx="342900" cy="219075"/>
          </a:xfrm>
          <a:prstGeom prst="rect">
            <a:avLst/>
          </a:prstGeom>
        </p:spPr>
      </p:pic>
      <p:grpSp>
        <p:nvGrpSpPr>
          <p:cNvPr id="16" name="object 16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265112" y="1371600"/>
            <a:ext cx="438340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48210，</a:t>
            </a:r>
            <a:r>
              <a:rPr sz="1100" spc="-60">
                <a:latin typeface="宋体"/>
                <a:cs typeface="宋体"/>
              </a:rPr>
              <a:t>选配单元包括：选配层板、选配挂钩层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48210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9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20"/>
          <a:stretch>
            <a:fillRect/>
          </a:stretch>
        </p:blipFill>
        <p:spPr>
          <a:xfrm>
            <a:off x="5940425" y="4013200"/>
            <a:ext cx="609600" cy="219075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4194175" y="3990975"/>
            <a:ext cx="23114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755139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0">
                <a:latin typeface="宋体"/>
                <a:cs typeface="宋体"/>
              </a:rPr>
              <a:t>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21"/>
          <a:stretch>
            <a:fillRect/>
          </a:stretch>
        </p:blipFill>
        <p:spPr>
          <a:xfrm>
            <a:off x="5426075" y="2593975"/>
            <a:ext cx="1523999" cy="1038224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22"/>
          <a:stretch>
            <a:fillRect/>
          </a:stretch>
        </p:blipFill>
        <p:spPr>
          <a:xfrm>
            <a:off x="3606800" y="2517775"/>
            <a:ext cx="1600199" cy="1162049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23"/>
          <a:stretch>
            <a:fillRect/>
          </a:stretch>
        </p:blipFill>
        <p:spPr>
          <a:xfrm>
            <a:off x="777875" y="2374900"/>
            <a:ext cx="1619249" cy="3629024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41275" y="2562225"/>
            <a:ext cx="87649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1308735" indent="-196215">
              <a:lnSpc>
                <a:spcPts val="3629"/>
              </a:lnSpc>
              <a:buClr>
                <a:srgbClr val="000000"/>
              </a:buClr>
              <a:buSzPct val="96721"/>
              <a:buChar char="•"/>
              <a:tabLst>
                <a:tab pos="13087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543675" cy="219075"/>
            <a:chOff x="1216025" y="1393825"/>
            <a:chExt cx="6543675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16450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49800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16550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49900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083300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216650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83400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16750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5578475" y="3317875"/>
            <a:ext cx="609600" cy="400050"/>
            <a:chOff x="5578475" y="3317875"/>
            <a:chExt cx="6096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578475" y="3498850"/>
              <a:ext cx="6096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7" name="object 27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8" name="object 28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265112" y="1371600"/>
            <a:ext cx="745045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60210，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60210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3" name="object 33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6" name="object 36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7" name="object 37"/>
          <p:cNvPicPr/>
          <p:nvPr/>
        </p:nvPicPr>
        <p:blipFill>
          <a:blip r:embed="rId24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8" name="object 38"/>
          <p:cNvGrpSpPr/>
          <p:nvPr/>
        </p:nvGrpSpPr>
        <p:grpSpPr>
          <a:xfrm>
            <a:off x="3835400" y="5641975"/>
            <a:ext cx="342900" cy="400050"/>
            <a:chOff x="3835400" y="5641975"/>
            <a:chExt cx="342900" cy="400050"/>
          </a:xfrm>
        </p:grpSpPr>
        <p:pic>
          <p:nvPicPr>
            <p:cNvPr id="39" name="object 3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835400" y="5822950"/>
              <a:ext cx="342900" cy="219075"/>
            </a:xfrm>
            <a:prstGeom prst="rect">
              <a:avLst/>
            </a:prstGeom>
          </p:spPr>
        </p:pic>
      </p:grpSp>
      <p:grpSp>
        <p:nvGrpSpPr>
          <p:cNvPr id="41" name="object 41"/>
          <p:cNvGrpSpPr/>
          <p:nvPr/>
        </p:nvGrpSpPr>
        <p:grpSpPr>
          <a:xfrm>
            <a:off x="5645150" y="5565775"/>
            <a:ext cx="476250" cy="400050"/>
            <a:chOff x="5645150" y="5565775"/>
            <a:chExt cx="476250" cy="400050"/>
          </a:xfrm>
        </p:grpSpPr>
        <p:pic>
          <p:nvPicPr>
            <p:cNvPr id="42" name="object 4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645150" y="5746750"/>
              <a:ext cx="476250" cy="219075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3832225" y="58007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抽屉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641975" y="5724525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时尚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6" name="object 46"/>
          <p:cNvPicPr/>
          <p:nvPr/>
        </p:nvPicPr>
        <p:blipFill>
          <a:blip r:embed="rId27"/>
          <a:stretch>
            <a:fillRect/>
          </a:stretch>
        </p:blipFill>
        <p:spPr>
          <a:xfrm>
            <a:off x="6950075" y="2298700"/>
            <a:ext cx="1447799" cy="933450"/>
          </a:xfrm>
          <a:prstGeom prst="rect">
            <a:avLst/>
          </a:prstGeom>
        </p:spPr>
      </p:pic>
      <p:pic>
        <p:nvPicPr>
          <p:cNvPr id="47" name="object 47"/>
          <p:cNvPicPr/>
          <p:nvPr/>
        </p:nvPicPr>
        <p:blipFill>
          <a:blip r:embed="rId28"/>
          <a:stretch>
            <a:fillRect/>
          </a:stretch>
        </p:blipFill>
        <p:spPr>
          <a:xfrm>
            <a:off x="3178175" y="2298700"/>
            <a:ext cx="1523999" cy="819149"/>
          </a:xfrm>
          <a:prstGeom prst="rect">
            <a:avLst/>
          </a:prstGeom>
        </p:spPr>
      </p:pic>
      <p:pic>
        <p:nvPicPr>
          <p:cNvPr id="48" name="object 48"/>
          <p:cNvPicPr/>
          <p:nvPr/>
        </p:nvPicPr>
        <p:blipFill>
          <a:blip r:embed="rId29"/>
          <a:stretch>
            <a:fillRect/>
          </a:stretch>
        </p:blipFill>
        <p:spPr>
          <a:xfrm>
            <a:off x="3244850" y="4403725"/>
            <a:ext cx="1514474" cy="1000124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30"/>
          <a:stretch>
            <a:fillRect/>
          </a:stretch>
        </p:blipFill>
        <p:spPr>
          <a:xfrm>
            <a:off x="5130800" y="2232025"/>
            <a:ext cx="1447799" cy="914399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31"/>
          <a:stretch>
            <a:fillRect/>
          </a:stretch>
        </p:blipFill>
        <p:spPr>
          <a:xfrm>
            <a:off x="6950075" y="4403725"/>
            <a:ext cx="1485899" cy="933449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32"/>
          <a:stretch>
            <a:fillRect/>
          </a:stretch>
        </p:blipFill>
        <p:spPr>
          <a:xfrm>
            <a:off x="5130800" y="4403725"/>
            <a:ext cx="1523999" cy="895349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33"/>
          <a:stretch>
            <a:fillRect/>
          </a:stretch>
        </p:blipFill>
        <p:spPr>
          <a:xfrm>
            <a:off x="711200" y="2298700"/>
            <a:ext cx="1695450" cy="3848099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15"/>
          <a:stretch>
            <a:fillRect/>
          </a:stretch>
        </p:blipFill>
        <p:spPr>
          <a:xfrm>
            <a:off x="7673975" y="3336925"/>
            <a:ext cx="142875" cy="142875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34"/>
          <a:stretch>
            <a:fillRect/>
          </a:stretch>
        </p:blipFill>
        <p:spPr>
          <a:xfrm>
            <a:off x="7531100" y="3527425"/>
            <a:ext cx="476250" cy="219075"/>
          </a:xfrm>
          <a:prstGeom prst="rect">
            <a:avLst/>
          </a:prstGeom>
        </p:spPr>
      </p:pic>
      <p:grpSp>
        <p:nvGrpSpPr>
          <p:cNvPr id="55" name="object 55"/>
          <p:cNvGrpSpPr/>
          <p:nvPr/>
        </p:nvGrpSpPr>
        <p:grpSpPr>
          <a:xfrm>
            <a:off x="7531100" y="5594350"/>
            <a:ext cx="476250" cy="400050"/>
            <a:chOff x="7531100" y="5594350"/>
            <a:chExt cx="476250" cy="400050"/>
          </a:xfrm>
        </p:grpSpPr>
        <p:pic>
          <p:nvPicPr>
            <p:cNvPr id="56" name="object 5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673975" y="5594350"/>
              <a:ext cx="142875" cy="1428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7531100" y="5775325"/>
              <a:ext cx="476250" cy="219075"/>
            </a:xfrm>
            <a:prstGeom prst="rect">
              <a:avLst/>
            </a:prstGeom>
          </p:spPr>
        </p:pic>
      </p:grpSp>
      <p:sp>
        <p:nvSpPr>
          <p:cNvPr id="58" name="object 58"/>
          <p:cNvSpPr txBox="1"/>
          <p:nvPr/>
        </p:nvSpPr>
        <p:spPr>
          <a:xfrm>
            <a:off x="7527925" y="5753100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L="3816350">
              <a:lnSpc>
                <a:spcPts val="630"/>
              </a:lnSpc>
              <a:tabLst>
                <a:tab pos="5558790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0">
                <a:latin typeface="宋体"/>
                <a:cs typeface="宋体"/>
              </a:rPr>
              <a:t>挂钩层</a:t>
            </a:r>
            <a:r>
              <a:rPr sz="1100" spc="-50">
                <a:latin typeface="宋体"/>
                <a:cs typeface="宋体"/>
              </a:rPr>
              <a:t>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Ltd</a:t>
            </a:r>
            <a:r>
              <a:rPr sz="3050" spc="-105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89" baseline="85858">
                <a:latin typeface="宋体"/>
                <a:cs typeface="宋体"/>
              </a:rPr>
              <a:t>西裤抽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4343400" cy="219075"/>
            <a:chOff x="1216025" y="1393825"/>
            <a:chExt cx="434340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3429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083050" y="1393825"/>
              <a:ext cx="142875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149725" y="1393825"/>
              <a:ext cx="34290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416425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775" y="1393825"/>
              <a:ext cx="3429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816475" y="1393825"/>
              <a:ext cx="142875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883150" y="1393825"/>
              <a:ext cx="34290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149850" y="1393825"/>
              <a:ext cx="276225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349875" y="1393825"/>
              <a:ext cx="2095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5721350" y="3317875"/>
            <a:ext cx="409575" cy="400050"/>
            <a:chOff x="5721350" y="3317875"/>
            <a:chExt cx="409575" cy="400050"/>
          </a:xfrm>
        </p:grpSpPr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21350" y="3498850"/>
              <a:ext cx="142875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6" name="object 2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8" name="object 28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9" name="object 2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265112" y="1371600"/>
            <a:ext cx="525018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68210，</a:t>
            </a:r>
            <a:r>
              <a:rPr sz="1100" spc="-60">
                <a:latin typeface="宋体"/>
                <a:cs typeface="宋体"/>
              </a:rPr>
              <a:t>选配单元包括：选配层板、选配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斗柜、选配</a:t>
            </a:r>
            <a:r>
              <a:rPr sz="1100" spc="-35">
                <a:latin typeface="宋体"/>
                <a:cs typeface="宋体"/>
              </a:rPr>
              <a:t>3</a:t>
            </a:r>
            <a:r>
              <a:rPr sz="1100" spc="-60">
                <a:latin typeface="宋体"/>
                <a:cs typeface="宋体"/>
              </a:rPr>
              <a:t>斗柜、</a:t>
            </a: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68210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4" name="object 34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4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3832225" y="3476625"/>
            <a:ext cx="22542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898014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</a:t>
            </a:r>
            <a:r>
              <a:rPr sz="1100" spc="-50">
                <a:latin typeface="宋体"/>
                <a:cs typeface="宋体"/>
              </a:rPr>
              <a:t>柜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41" name="object 4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5721350" y="5565775"/>
            <a:ext cx="409575" cy="400050"/>
            <a:chOff x="5721350" y="5565775"/>
            <a:chExt cx="409575" cy="400050"/>
          </a:xfrm>
        </p:grpSpPr>
        <p:pic>
          <p:nvPicPr>
            <p:cNvPr id="45" name="object 45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21350" y="5746750"/>
              <a:ext cx="142875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8" name="object 48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18175" y="5724525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26"/>
          <a:stretch>
            <a:fillRect/>
          </a:stretch>
        </p:blipFill>
        <p:spPr>
          <a:xfrm>
            <a:off x="3387725" y="4041775"/>
            <a:ext cx="981074" cy="1381124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27"/>
          <a:stretch>
            <a:fillRect/>
          </a:stretch>
        </p:blipFill>
        <p:spPr>
          <a:xfrm>
            <a:off x="3178175" y="2155825"/>
            <a:ext cx="1666874" cy="1114424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28"/>
          <a:stretch>
            <a:fillRect/>
          </a:stretch>
        </p:blipFill>
        <p:spPr>
          <a:xfrm>
            <a:off x="711200" y="2374900"/>
            <a:ext cx="1743074" cy="3552824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29"/>
          <a:stretch>
            <a:fillRect/>
          </a:stretch>
        </p:blipFill>
        <p:spPr>
          <a:xfrm>
            <a:off x="5130800" y="2155825"/>
            <a:ext cx="1219200" cy="1104899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30"/>
          <a:stretch>
            <a:fillRect/>
          </a:stretch>
        </p:blipFill>
        <p:spPr>
          <a:xfrm>
            <a:off x="5130800" y="4041775"/>
            <a:ext cx="1343024" cy="1381124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41275" y="2562225"/>
            <a:ext cx="87649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29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4343400" cy="219075"/>
            <a:chOff x="1216025" y="1393825"/>
            <a:chExt cx="434340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3429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083050" y="1393825"/>
              <a:ext cx="142875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149725" y="1393825"/>
              <a:ext cx="34290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416425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775" y="1393825"/>
              <a:ext cx="3429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816475" y="1393825"/>
              <a:ext cx="142875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883150" y="1393825"/>
              <a:ext cx="34290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149850" y="1393825"/>
              <a:ext cx="276225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349875" y="1393825"/>
              <a:ext cx="2095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5721350" y="3317875"/>
            <a:ext cx="409575" cy="400050"/>
            <a:chOff x="5721350" y="3317875"/>
            <a:chExt cx="409575" cy="400050"/>
          </a:xfrm>
        </p:grpSpPr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21350" y="3498850"/>
              <a:ext cx="142875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6" name="object 2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8" name="object 28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9" name="object 2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265112" y="1371600"/>
            <a:ext cx="525018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74210，</a:t>
            </a:r>
            <a:r>
              <a:rPr sz="1100" spc="-60">
                <a:latin typeface="宋体"/>
                <a:cs typeface="宋体"/>
              </a:rPr>
              <a:t>选配单元包括：选配层板、选配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斗柜、选配</a:t>
            </a:r>
            <a:r>
              <a:rPr sz="1100" spc="-35">
                <a:latin typeface="宋体"/>
                <a:cs typeface="宋体"/>
              </a:rPr>
              <a:t>3</a:t>
            </a:r>
            <a:r>
              <a:rPr sz="1100" spc="-60">
                <a:latin typeface="宋体"/>
                <a:cs typeface="宋体"/>
              </a:rPr>
              <a:t>斗柜、</a:t>
            </a: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74210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4" name="object 34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4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3832225" y="3476625"/>
            <a:ext cx="22542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898014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</a:t>
            </a:r>
            <a:r>
              <a:rPr sz="1100" spc="-50">
                <a:latin typeface="宋体"/>
                <a:cs typeface="宋体"/>
              </a:rPr>
              <a:t>柜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41" name="object 4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5721350" y="5565775"/>
            <a:ext cx="409575" cy="400050"/>
            <a:chOff x="5721350" y="5565775"/>
            <a:chExt cx="409575" cy="400050"/>
          </a:xfrm>
        </p:grpSpPr>
        <p:pic>
          <p:nvPicPr>
            <p:cNvPr id="45" name="object 45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21350" y="5746750"/>
              <a:ext cx="142875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8" name="object 48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18175" y="5724525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26"/>
          <a:stretch>
            <a:fillRect/>
          </a:stretch>
        </p:blipFill>
        <p:spPr>
          <a:xfrm>
            <a:off x="3387725" y="4041775"/>
            <a:ext cx="981074" cy="1381124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27"/>
          <a:stretch>
            <a:fillRect/>
          </a:stretch>
        </p:blipFill>
        <p:spPr>
          <a:xfrm>
            <a:off x="5130800" y="2155825"/>
            <a:ext cx="1219200" cy="1104899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28"/>
          <a:stretch>
            <a:fillRect/>
          </a:stretch>
        </p:blipFill>
        <p:spPr>
          <a:xfrm>
            <a:off x="5130800" y="4041775"/>
            <a:ext cx="1343024" cy="1381124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29"/>
          <a:stretch>
            <a:fillRect/>
          </a:stretch>
        </p:blipFill>
        <p:spPr>
          <a:xfrm>
            <a:off x="711200" y="2517775"/>
            <a:ext cx="1781174" cy="3190874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30"/>
          <a:stretch>
            <a:fillRect/>
          </a:stretch>
        </p:blipFill>
        <p:spPr>
          <a:xfrm>
            <a:off x="3178175" y="2232025"/>
            <a:ext cx="1743074" cy="1000124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41275" y="2562225"/>
            <a:ext cx="87649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29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610350" cy="219075"/>
            <a:chOff x="1216025" y="1393825"/>
            <a:chExt cx="661035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6096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349750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83100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49850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283200" y="1393825"/>
              <a:ext cx="74295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949950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083300" y="1393825"/>
              <a:ext cx="34290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350000" y="1393825"/>
              <a:ext cx="142875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416675" y="1393825"/>
              <a:ext cx="342900" cy="2190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683375" y="1393825"/>
              <a:ext cx="209550" cy="2190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16725" y="1393825"/>
              <a:ext cx="342900" cy="2190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7083425" y="1393825"/>
              <a:ext cx="142875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150100" y="1393825"/>
              <a:ext cx="342900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7416800" y="1393825"/>
              <a:ext cx="276225" cy="2190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7616825" y="1393825"/>
              <a:ext cx="209550" cy="219075"/>
            </a:xfrm>
            <a:prstGeom prst="rect">
              <a:avLst/>
            </a:prstGeom>
          </p:spPr>
        </p:pic>
      </p:grpSp>
      <p:grpSp>
        <p:nvGrpSpPr>
          <p:cNvPr id="27" name="object 27"/>
          <p:cNvGrpSpPr/>
          <p:nvPr/>
        </p:nvGrpSpPr>
        <p:grpSpPr>
          <a:xfrm>
            <a:off x="3178175" y="3317875"/>
            <a:ext cx="342900" cy="400050"/>
            <a:chOff x="3178175" y="3317875"/>
            <a:chExt cx="342900" cy="400050"/>
          </a:xfrm>
        </p:grpSpPr>
        <p:pic>
          <p:nvPicPr>
            <p:cNvPr id="28" name="object 28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3244850" y="3317875"/>
              <a:ext cx="142875" cy="14287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3178175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30" name="object 30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265112" y="1371600"/>
            <a:ext cx="751713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80210，</a:t>
            </a:r>
            <a:r>
              <a:rPr sz="1100" spc="-60">
                <a:latin typeface="宋体"/>
                <a:cs typeface="宋体"/>
              </a:rPr>
              <a:t>选配单元包括：选配层板、选配抽屉、选配西裤抽、选配领带抽、选配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斗柜、选配</a:t>
            </a:r>
            <a:r>
              <a:rPr sz="1100" spc="-35">
                <a:latin typeface="宋体"/>
                <a:cs typeface="宋体"/>
              </a:rPr>
              <a:t>3</a:t>
            </a:r>
            <a:r>
              <a:rPr sz="1100" spc="-60">
                <a:latin typeface="宋体"/>
                <a:cs typeface="宋体"/>
              </a:rPr>
              <a:t>斗柜、</a:t>
            </a: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80210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6" name="object 36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9" name="object 39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40" name="object 40"/>
          <p:cNvPicPr/>
          <p:nvPr/>
        </p:nvPicPr>
        <p:blipFill>
          <a:blip r:embed="rId27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41" name="object 41"/>
          <p:cNvGrpSpPr/>
          <p:nvPr/>
        </p:nvGrpSpPr>
        <p:grpSpPr>
          <a:xfrm>
            <a:off x="3178175" y="5641975"/>
            <a:ext cx="342900" cy="400050"/>
            <a:chOff x="3178175" y="5641975"/>
            <a:chExt cx="342900" cy="400050"/>
          </a:xfrm>
        </p:grpSpPr>
        <p:pic>
          <p:nvPicPr>
            <p:cNvPr id="42" name="object 42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3244850" y="5641975"/>
              <a:ext cx="142875" cy="1428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3178175" y="5822950"/>
              <a:ext cx="342900" cy="219075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3175000" y="58007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抽屉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4845050" y="3413125"/>
            <a:ext cx="476250" cy="400050"/>
            <a:chOff x="4845050" y="3413125"/>
            <a:chExt cx="476250" cy="400050"/>
          </a:xfrm>
        </p:grpSpPr>
        <p:pic>
          <p:nvPicPr>
            <p:cNvPr id="46" name="object 46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4987925" y="3413125"/>
              <a:ext cx="142875" cy="1428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4845050" y="3594100"/>
              <a:ext cx="476250" cy="219075"/>
            </a:xfrm>
            <a:prstGeom prst="rect">
              <a:avLst/>
            </a:prstGeom>
          </p:spPr>
        </p:pic>
      </p:grpSp>
      <p:grpSp>
        <p:nvGrpSpPr>
          <p:cNvPr id="48" name="object 48"/>
          <p:cNvGrpSpPr/>
          <p:nvPr/>
        </p:nvGrpSpPr>
        <p:grpSpPr>
          <a:xfrm>
            <a:off x="4845050" y="5661025"/>
            <a:ext cx="476250" cy="400050"/>
            <a:chOff x="4845050" y="5661025"/>
            <a:chExt cx="476250" cy="400050"/>
          </a:xfrm>
        </p:grpSpPr>
        <p:pic>
          <p:nvPicPr>
            <p:cNvPr id="49" name="object 4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4987925" y="5661025"/>
              <a:ext cx="142875" cy="142875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4845050" y="5842000"/>
              <a:ext cx="476250" cy="219075"/>
            </a:xfrm>
            <a:prstGeom prst="rect">
              <a:avLst/>
            </a:prstGeom>
          </p:spPr>
        </p:pic>
      </p:grpSp>
      <p:sp>
        <p:nvSpPr>
          <p:cNvPr id="51" name="object 51"/>
          <p:cNvSpPr txBox="1"/>
          <p:nvPr/>
        </p:nvSpPr>
        <p:spPr>
          <a:xfrm>
            <a:off x="4841875" y="5819775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2" name="object 52"/>
          <p:cNvPicPr/>
          <p:nvPr/>
        </p:nvPicPr>
        <p:blipFill>
          <a:blip r:embed="rId31"/>
          <a:stretch>
            <a:fillRect/>
          </a:stretch>
        </p:blipFill>
        <p:spPr>
          <a:xfrm>
            <a:off x="2663825" y="2232025"/>
            <a:ext cx="1447799" cy="1000124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32"/>
          <a:stretch>
            <a:fillRect/>
          </a:stretch>
        </p:blipFill>
        <p:spPr>
          <a:xfrm>
            <a:off x="196850" y="2451100"/>
            <a:ext cx="1914524" cy="3124199"/>
          </a:xfrm>
          <a:prstGeom prst="rect">
            <a:avLst/>
          </a:prstGeom>
        </p:spPr>
      </p:pic>
      <p:grpSp>
        <p:nvGrpSpPr>
          <p:cNvPr id="54" name="object 54"/>
          <p:cNvGrpSpPr/>
          <p:nvPr/>
        </p:nvGrpSpPr>
        <p:grpSpPr>
          <a:xfrm>
            <a:off x="2597150" y="4403725"/>
            <a:ext cx="3333750" cy="1133475"/>
            <a:chOff x="2597150" y="4403725"/>
            <a:chExt cx="3333750" cy="1133475"/>
          </a:xfrm>
        </p:grpSpPr>
        <p:pic>
          <p:nvPicPr>
            <p:cNvPr id="55" name="object 55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2597150" y="4622800"/>
              <a:ext cx="1523999" cy="914399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4044950" y="4403725"/>
              <a:ext cx="1885949" cy="1114424"/>
            </a:xfrm>
            <a:prstGeom prst="rect">
              <a:avLst/>
            </a:prstGeom>
          </p:spPr>
        </p:pic>
      </p:grpSp>
      <p:pic>
        <p:nvPicPr>
          <p:cNvPr id="57" name="object 57"/>
          <p:cNvPicPr/>
          <p:nvPr/>
        </p:nvPicPr>
        <p:blipFill>
          <a:blip r:embed="rId35"/>
          <a:stretch>
            <a:fillRect/>
          </a:stretch>
        </p:blipFill>
        <p:spPr>
          <a:xfrm>
            <a:off x="4264025" y="2298700"/>
            <a:ext cx="1628774" cy="1019174"/>
          </a:xfrm>
          <a:prstGeom prst="rect">
            <a:avLst/>
          </a:prstGeom>
        </p:spPr>
      </p:pic>
      <p:grpSp>
        <p:nvGrpSpPr>
          <p:cNvPr id="58" name="object 58"/>
          <p:cNvGrpSpPr/>
          <p:nvPr/>
        </p:nvGrpSpPr>
        <p:grpSpPr>
          <a:xfrm>
            <a:off x="6731000" y="3413125"/>
            <a:ext cx="409575" cy="400050"/>
            <a:chOff x="6731000" y="3413125"/>
            <a:chExt cx="409575" cy="400050"/>
          </a:xfrm>
        </p:grpSpPr>
        <p:pic>
          <p:nvPicPr>
            <p:cNvPr id="59" name="object 5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807200" y="3413125"/>
              <a:ext cx="142875" cy="14287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731000" y="3594100"/>
              <a:ext cx="142875" cy="219075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797675" y="3594100"/>
              <a:ext cx="342900" cy="219075"/>
            </a:xfrm>
            <a:prstGeom prst="rect">
              <a:avLst/>
            </a:prstGeom>
          </p:spPr>
        </p:pic>
      </p:grpSp>
      <p:grpSp>
        <p:nvGrpSpPr>
          <p:cNvPr id="62" name="object 62"/>
          <p:cNvGrpSpPr/>
          <p:nvPr/>
        </p:nvGrpSpPr>
        <p:grpSpPr>
          <a:xfrm>
            <a:off x="6731000" y="5661025"/>
            <a:ext cx="409575" cy="400050"/>
            <a:chOff x="6731000" y="5661025"/>
            <a:chExt cx="409575" cy="400050"/>
          </a:xfrm>
        </p:grpSpPr>
        <p:pic>
          <p:nvPicPr>
            <p:cNvPr id="63" name="object 63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807200" y="5661025"/>
              <a:ext cx="142875" cy="142875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731000" y="5842000"/>
              <a:ext cx="142875" cy="21907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797675" y="5842000"/>
              <a:ext cx="342900" cy="219075"/>
            </a:xfrm>
            <a:prstGeom prst="rect">
              <a:avLst/>
            </a:prstGeom>
          </p:spPr>
        </p:pic>
      </p:grpSp>
      <p:sp>
        <p:nvSpPr>
          <p:cNvPr id="66" name="object 66"/>
          <p:cNvSpPr txBox="1"/>
          <p:nvPr/>
        </p:nvSpPr>
        <p:spPr>
          <a:xfrm>
            <a:off x="6727825" y="5819775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7" name="object 67"/>
          <p:cNvPicPr/>
          <p:nvPr/>
        </p:nvPicPr>
        <p:blipFill>
          <a:blip r:embed="rId36"/>
          <a:stretch>
            <a:fillRect/>
          </a:stretch>
        </p:blipFill>
        <p:spPr>
          <a:xfrm>
            <a:off x="6149975" y="2251075"/>
            <a:ext cx="1219200" cy="1104899"/>
          </a:xfrm>
          <a:prstGeom prst="rect">
            <a:avLst/>
          </a:prstGeom>
        </p:spPr>
      </p:pic>
      <p:pic>
        <p:nvPicPr>
          <p:cNvPr id="68" name="object 68"/>
          <p:cNvPicPr/>
          <p:nvPr/>
        </p:nvPicPr>
        <p:blipFill>
          <a:blip r:embed="rId37"/>
          <a:stretch>
            <a:fillRect/>
          </a:stretch>
        </p:blipFill>
        <p:spPr>
          <a:xfrm>
            <a:off x="6149975" y="4137025"/>
            <a:ext cx="1343024" cy="1381124"/>
          </a:xfrm>
          <a:prstGeom prst="rect">
            <a:avLst/>
          </a:prstGeom>
        </p:spPr>
      </p:pic>
      <p:grpSp>
        <p:nvGrpSpPr>
          <p:cNvPr id="69" name="object 69"/>
          <p:cNvGrpSpPr/>
          <p:nvPr/>
        </p:nvGrpSpPr>
        <p:grpSpPr>
          <a:xfrm>
            <a:off x="7673975" y="2298700"/>
            <a:ext cx="819150" cy="1228725"/>
            <a:chOff x="7673975" y="2298700"/>
            <a:chExt cx="819150" cy="1228725"/>
          </a:xfrm>
        </p:grpSpPr>
        <p:pic>
          <p:nvPicPr>
            <p:cNvPr id="70" name="object 70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7673975" y="2298700"/>
              <a:ext cx="819149" cy="1152524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8035925" y="3384550"/>
              <a:ext cx="142875" cy="142875"/>
            </a:xfrm>
            <a:prstGeom prst="rect">
              <a:avLst/>
            </a:prstGeom>
          </p:spPr>
        </p:pic>
      </p:grpSp>
      <p:grpSp>
        <p:nvGrpSpPr>
          <p:cNvPr id="72" name="object 72"/>
          <p:cNvGrpSpPr/>
          <p:nvPr/>
        </p:nvGrpSpPr>
        <p:grpSpPr>
          <a:xfrm>
            <a:off x="8007350" y="3575050"/>
            <a:ext cx="276225" cy="219075"/>
            <a:chOff x="8007350" y="3575050"/>
            <a:chExt cx="276225" cy="219075"/>
          </a:xfrm>
        </p:grpSpPr>
        <p:pic>
          <p:nvPicPr>
            <p:cNvPr id="73" name="object 73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8007350" y="3575050"/>
              <a:ext cx="142875" cy="219075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8074025" y="3575050"/>
              <a:ext cx="209550" cy="219075"/>
            </a:xfrm>
            <a:prstGeom prst="rect">
              <a:avLst/>
            </a:prstGeom>
          </p:spPr>
        </p:pic>
      </p:grpSp>
      <p:sp>
        <p:nvSpPr>
          <p:cNvPr id="75" name="object 75"/>
          <p:cNvSpPr txBox="1"/>
          <p:nvPr/>
        </p:nvSpPr>
        <p:spPr>
          <a:xfrm>
            <a:off x="8004175" y="35528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1275" y="2562225"/>
            <a:ext cx="87649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29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116012" y="3476625"/>
            <a:ext cx="65963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71370">
              <a:lnSpc>
                <a:spcPts val="660"/>
              </a:lnSpc>
              <a:spcBef>
                <a:spcPts val="125"/>
              </a:spcBef>
            </a:pPr>
            <a:r>
              <a:rPr sz="1100" spc="-480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233679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2343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64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95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1650" spc="-150" baseline="60606">
                <a:latin typeface="宋体"/>
                <a:cs typeface="宋体"/>
              </a:rPr>
              <a:t>西</a:t>
            </a:r>
            <a:r>
              <a:rPr sz="3050" spc="-1500">
                <a:solidFill>
                  <a:srgbClr val="FFD7CE"/>
                </a:solidFill>
                <a:latin typeface="宋体"/>
                <a:cs typeface="宋体"/>
              </a:rPr>
              <a:t>A</a:t>
            </a:r>
            <a:r>
              <a:rPr sz="1650" spc="-569" baseline="60606">
                <a:latin typeface="宋体"/>
                <a:cs typeface="宋体"/>
              </a:rPr>
              <a:t>裤抽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spose</a:t>
            </a:r>
            <a:r>
              <a:rPr sz="3050" spc="-63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6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1650" spc="-247" baseline="60606">
                <a:latin typeface="宋体"/>
                <a:cs typeface="宋体"/>
              </a:rPr>
              <a:t>2</a:t>
            </a:r>
            <a:r>
              <a:rPr sz="1650" spc="-480" baseline="60606">
                <a:latin typeface="宋体"/>
                <a:cs typeface="宋体"/>
              </a:rPr>
              <a:t>斗</a:t>
            </a:r>
            <a:r>
              <a:rPr sz="3050" spc="-1275">
                <a:solidFill>
                  <a:srgbClr val="FFD7CE"/>
                </a:solidFill>
                <a:latin typeface="宋体"/>
                <a:cs typeface="宋体"/>
              </a:rPr>
              <a:t>L</a:t>
            </a:r>
            <a:r>
              <a:rPr sz="1650" spc="195" baseline="60606">
                <a:latin typeface="宋体"/>
                <a:cs typeface="宋体"/>
              </a:rPr>
              <a:t>柜</a:t>
            </a:r>
            <a:r>
              <a:rPr sz="3050" spc="-25">
                <a:solidFill>
                  <a:srgbClr val="FFD7CE"/>
                </a:solidFill>
                <a:latin typeface="宋体"/>
                <a:cs typeface="宋体"/>
              </a:rPr>
              <a:t>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4343400" cy="219075"/>
            <a:chOff x="1216025" y="1393825"/>
            <a:chExt cx="434340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3429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083050" y="1393825"/>
              <a:ext cx="142875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149725" y="1393825"/>
              <a:ext cx="34290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416425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775" y="1393825"/>
              <a:ext cx="3429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816475" y="1393825"/>
              <a:ext cx="142875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883150" y="1393825"/>
              <a:ext cx="34290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149850" y="1393825"/>
              <a:ext cx="276225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349875" y="1393825"/>
              <a:ext cx="2095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5721350" y="3317875"/>
            <a:ext cx="409575" cy="400050"/>
            <a:chOff x="5721350" y="3317875"/>
            <a:chExt cx="409575" cy="400050"/>
          </a:xfrm>
        </p:grpSpPr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21350" y="3498850"/>
              <a:ext cx="142875" cy="21907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6" name="object 2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8" name="object 28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9" name="object 2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265112" y="1371600"/>
            <a:ext cx="525018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84210，</a:t>
            </a:r>
            <a:r>
              <a:rPr sz="1100" spc="-60">
                <a:latin typeface="宋体"/>
                <a:cs typeface="宋体"/>
              </a:rPr>
              <a:t>选配单元包括：选配层板、选配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斗柜、选配</a:t>
            </a:r>
            <a:r>
              <a:rPr sz="1100" spc="-35">
                <a:latin typeface="宋体"/>
                <a:cs typeface="宋体"/>
              </a:rPr>
              <a:t>3</a:t>
            </a:r>
            <a:r>
              <a:rPr sz="1100" spc="-60">
                <a:latin typeface="宋体"/>
                <a:cs typeface="宋体"/>
              </a:rPr>
              <a:t>斗柜、</a:t>
            </a: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84210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4" name="object 34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4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3832225" y="3476625"/>
            <a:ext cx="22542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898014"/>
              </a:tabLst>
            </a:pPr>
            <a:r>
              <a:rPr sz="1100" spc="-60">
                <a:latin typeface="宋体"/>
                <a:cs typeface="宋体"/>
              </a:rPr>
              <a:t>层</a:t>
            </a:r>
            <a:r>
              <a:rPr sz="1100" spc="-50">
                <a:latin typeface="宋体"/>
                <a:cs typeface="宋体"/>
              </a:rPr>
              <a:t>板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35">
                <a:latin typeface="宋体"/>
                <a:cs typeface="宋体"/>
              </a:rPr>
              <a:t>2</a:t>
            </a:r>
            <a:r>
              <a:rPr sz="1100" spc="-60">
                <a:latin typeface="宋体"/>
                <a:cs typeface="宋体"/>
              </a:rPr>
              <a:t>斗</a:t>
            </a:r>
            <a:r>
              <a:rPr sz="1100" spc="-50">
                <a:latin typeface="宋体"/>
                <a:cs typeface="宋体"/>
              </a:rPr>
              <a:t>柜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41" name="object 4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5721350" y="5565775"/>
            <a:ext cx="409575" cy="400050"/>
            <a:chOff x="5721350" y="5565775"/>
            <a:chExt cx="409575" cy="400050"/>
          </a:xfrm>
        </p:grpSpPr>
        <p:pic>
          <p:nvPicPr>
            <p:cNvPr id="45" name="object 45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21350" y="5746750"/>
              <a:ext cx="142875" cy="21907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88025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8" name="object 48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18175" y="5724525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26"/>
          <a:stretch>
            <a:fillRect/>
          </a:stretch>
        </p:blipFill>
        <p:spPr>
          <a:xfrm>
            <a:off x="3387725" y="4041775"/>
            <a:ext cx="981074" cy="1381124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27"/>
          <a:stretch>
            <a:fillRect/>
          </a:stretch>
        </p:blipFill>
        <p:spPr>
          <a:xfrm>
            <a:off x="5130800" y="2155825"/>
            <a:ext cx="1219200" cy="1104899"/>
          </a:xfrm>
          <a:prstGeom prst="rect">
            <a:avLst/>
          </a:prstGeom>
        </p:spPr>
      </p:pic>
      <p:pic>
        <p:nvPicPr>
          <p:cNvPr id="52" name="object 52"/>
          <p:cNvPicPr/>
          <p:nvPr/>
        </p:nvPicPr>
        <p:blipFill>
          <a:blip r:embed="rId28"/>
          <a:stretch>
            <a:fillRect/>
          </a:stretch>
        </p:blipFill>
        <p:spPr>
          <a:xfrm>
            <a:off x="5130800" y="4041775"/>
            <a:ext cx="1343024" cy="1381124"/>
          </a:xfrm>
          <a:prstGeom prst="rect">
            <a:avLst/>
          </a:prstGeom>
        </p:spPr>
      </p:pic>
      <p:pic>
        <p:nvPicPr>
          <p:cNvPr id="53" name="object 53"/>
          <p:cNvPicPr/>
          <p:nvPr/>
        </p:nvPicPr>
        <p:blipFill>
          <a:blip r:embed="rId29"/>
          <a:stretch>
            <a:fillRect/>
          </a:stretch>
        </p:blipFill>
        <p:spPr>
          <a:xfrm>
            <a:off x="711200" y="2517775"/>
            <a:ext cx="1781174" cy="3190874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30"/>
          <a:stretch>
            <a:fillRect/>
          </a:stretch>
        </p:blipFill>
        <p:spPr>
          <a:xfrm>
            <a:off x="3178175" y="2232025"/>
            <a:ext cx="1743074" cy="1000124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41275" y="2562225"/>
            <a:ext cx="8764905" cy="9512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95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9902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12700">
              <a:lnSpc>
                <a:spcPts val="3629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41412" y="3476625"/>
            <a:ext cx="654558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08279" indent="-196215">
              <a:lnSpc>
                <a:spcPct val="100000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208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Aspose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Ltd.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543675" cy="219075"/>
            <a:chOff x="1216025" y="1393825"/>
            <a:chExt cx="6543675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16450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49800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16550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49900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083300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216650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83400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16750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265112" y="1371600"/>
            <a:ext cx="745045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90210，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90210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721350" y="5565775"/>
            <a:ext cx="342900" cy="400050"/>
            <a:chOff x="5721350" y="5565775"/>
            <a:chExt cx="342900" cy="400050"/>
          </a:xfrm>
        </p:grpSpPr>
        <p:pic>
          <p:nvPicPr>
            <p:cNvPr id="40" name="object 4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721350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18175" y="57245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衣通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7725" y="4184650"/>
            <a:ext cx="1304924" cy="1266824"/>
          </a:xfrm>
          <a:prstGeom prst="rect">
            <a:avLst/>
          </a:prstGeom>
        </p:spPr>
      </p:pic>
      <p:pic>
        <p:nvPicPr>
          <p:cNvPr id="45" name="object 45"/>
          <p:cNvPicPr/>
          <p:nvPr/>
        </p:nvPicPr>
        <p:blipFill>
          <a:blip r:embed="rId28"/>
          <a:stretch>
            <a:fillRect/>
          </a:stretch>
        </p:blipFill>
        <p:spPr>
          <a:xfrm>
            <a:off x="3321050" y="2374900"/>
            <a:ext cx="1381124" cy="809624"/>
          </a:xfrm>
          <a:prstGeom prst="rect">
            <a:avLst/>
          </a:prstGeom>
        </p:spPr>
      </p:pic>
      <p:pic>
        <p:nvPicPr>
          <p:cNvPr id="46" name="object 46"/>
          <p:cNvPicPr/>
          <p:nvPr/>
        </p:nvPicPr>
        <p:blipFill>
          <a:blip r:embed="rId29"/>
          <a:stretch>
            <a:fillRect/>
          </a:stretch>
        </p:blipFill>
        <p:spPr>
          <a:xfrm>
            <a:off x="492125" y="2451100"/>
            <a:ext cx="1704974" cy="3190874"/>
          </a:xfrm>
          <a:prstGeom prst="rect">
            <a:avLst/>
          </a:prstGeom>
        </p:spPr>
      </p:pic>
      <p:grpSp>
        <p:nvGrpSpPr>
          <p:cNvPr id="47" name="object 47"/>
          <p:cNvGrpSpPr/>
          <p:nvPr/>
        </p:nvGrpSpPr>
        <p:grpSpPr>
          <a:xfrm>
            <a:off x="5283200" y="2232025"/>
            <a:ext cx="1085850" cy="1238250"/>
            <a:chOff x="5283200" y="2232025"/>
            <a:chExt cx="1085850" cy="1238250"/>
          </a:xfrm>
        </p:grpSpPr>
        <p:pic>
          <p:nvPicPr>
            <p:cNvPr id="48" name="object 48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5283200" y="2232025"/>
              <a:ext cx="1085849" cy="1238249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</p:grpSp>
      <p:pic>
        <p:nvPicPr>
          <p:cNvPr id="50" name="object 50"/>
          <p:cNvPicPr/>
          <p:nvPr/>
        </p:nvPicPr>
        <p:blipFill>
          <a:blip r:embed="rId31"/>
          <a:stretch>
            <a:fillRect/>
          </a:stretch>
        </p:blipFill>
        <p:spPr>
          <a:xfrm>
            <a:off x="5645150" y="3575050"/>
            <a:ext cx="476250" cy="219075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15"/>
          <a:stretch>
            <a:fillRect/>
          </a:stretch>
        </p:blipFill>
        <p:spPr>
          <a:xfrm>
            <a:off x="7388225" y="3336925"/>
            <a:ext cx="142875" cy="142875"/>
          </a:xfrm>
          <a:prstGeom prst="rect">
            <a:avLst/>
          </a:prstGeom>
        </p:spPr>
      </p:pic>
      <p:grpSp>
        <p:nvGrpSpPr>
          <p:cNvPr id="52" name="object 52"/>
          <p:cNvGrpSpPr/>
          <p:nvPr/>
        </p:nvGrpSpPr>
        <p:grpSpPr>
          <a:xfrm>
            <a:off x="7312025" y="3527425"/>
            <a:ext cx="409575" cy="219075"/>
            <a:chOff x="7312025" y="3527425"/>
            <a:chExt cx="409575" cy="219075"/>
          </a:xfrm>
        </p:grpSpPr>
        <p:pic>
          <p:nvPicPr>
            <p:cNvPr id="53" name="object 53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12025" y="3527425"/>
              <a:ext cx="142875" cy="2190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7378700" y="3527425"/>
              <a:ext cx="342900" cy="219075"/>
            </a:xfrm>
            <a:prstGeom prst="rect">
              <a:avLst/>
            </a:prstGeom>
          </p:spPr>
        </p:pic>
      </p:grpSp>
      <p:grpSp>
        <p:nvGrpSpPr>
          <p:cNvPr id="55" name="object 55"/>
          <p:cNvGrpSpPr/>
          <p:nvPr/>
        </p:nvGrpSpPr>
        <p:grpSpPr>
          <a:xfrm>
            <a:off x="7312025" y="5594350"/>
            <a:ext cx="409575" cy="400050"/>
            <a:chOff x="7312025" y="5594350"/>
            <a:chExt cx="409575" cy="400050"/>
          </a:xfrm>
        </p:grpSpPr>
        <p:pic>
          <p:nvPicPr>
            <p:cNvPr id="56" name="object 5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388225" y="5594350"/>
              <a:ext cx="142875" cy="1428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7312025" y="5775325"/>
              <a:ext cx="142875" cy="219075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7378700" y="5775325"/>
              <a:ext cx="342900" cy="219075"/>
            </a:xfrm>
            <a:prstGeom prst="rect">
              <a:avLst/>
            </a:prstGeom>
          </p:spPr>
        </p:pic>
      </p:grpSp>
      <p:sp>
        <p:nvSpPr>
          <p:cNvPr id="59" name="object 59"/>
          <p:cNvSpPr txBox="1"/>
          <p:nvPr/>
        </p:nvSpPr>
        <p:spPr>
          <a:xfrm>
            <a:off x="7308850" y="5753100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0" name="object 60"/>
          <p:cNvPicPr/>
          <p:nvPr/>
        </p:nvPicPr>
        <p:blipFill>
          <a:blip r:embed="rId35"/>
          <a:stretch>
            <a:fillRect/>
          </a:stretch>
        </p:blipFill>
        <p:spPr>
          <a:xfrm>
            <a:off x="6731000" y="2184400"/>
            <a:ext cx="1219200" cy="1104899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6"/>
          <a:stretch>
            <a:fillRect/>
          </a:stretch>
        </p:blipFill>
        <p:spPr>
          <a:xfrm>
            <a:off x="6731000" y="4070350"/>
            <a:ext cx="1343024" cy="1381124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R="873125" algn="ctr">
              <a:lnSpc>
                <a:spcPts val="630"/>
              </a:lnSpc>
            </a:pPr>
            <a:r>
              <a:rPr sz="1100" spc="-55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</a:t>
            </a:r>
            <a:r>
              <a:rPr sz="3050" spc="-75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68181">
                <a:latin typeface="宋体"/>
                <a:cs typeface="宋体"/>
              </a:rPr>
              <a:t>格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94" baseline="68181">
                <a:latin typeface="宋体"/>
                <a:cs typeface="宋体"/>
              </a:rPr>
              <a:t>子架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Lt</a:t>
            </a:r>
            <a:r>
              <a:rPr sz="3050" spc="-128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67" baseline="85858">
                <a:latin typeface="宋体"/>
                <a:cs typeface="宋体"/>
              </a:rPr>
              <a:t>2</a:t>
            </a:r>
            <a:r>
              <a:rPr sz="1650" spc="-592" baseline="85858">
                <a:latin typeface="宋体"/>
                <a:cs typeface="宋体"/>
              </a:rPr>
              <a:t>斗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5" baseline="85858">
                <a:latin typeface="宋体"/>
                <a:cs typeface="宋体"/>
              </a:rPr>
              <a:t>柜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543675" cy="219075"/>
            <a:chOff x="1216025" y="1393825"/>
            <a:chExt cx="6543675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54292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1615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1625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14960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8300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16350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16450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49800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16550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49900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083300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216650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83400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16750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190625" cy="247650"/>
            <a:chOff x="273050" y="1898650"/>
            <a:chExt cx="1190625" cy="247650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5950" y="1898650"/>
              <a:ext cx="504825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044575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265112" y="1371600"/>
            <a:ext cx="745045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96210，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96210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721350" y="5565775"/>
            <a:ext cx="342900" cy="400050"/>
            <a:chOff x="5721350" y="5565775"/>
            <a:chExt cx="342900" cy="400050"/>
          </a:xfrm>
        </p:grpSpPr>
        <p:pic>
          <p:nvPicPr>
            <p:cNvPr id="40" name="object 4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721350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18175" y="57245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衣通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7725" y="4184650"/>
            <a:ext cx="1304924" cy="1266824"/>
          </a:xfrm>
          <a:prstGeom prst="rect">
            <a:avLst/>
          </a:prstGeom>
        </p:spPr>
      </p:pic>
      <p:pic>
        <p:nvPicPr>
          <p:cNvPr id="45" name="object 45"/>
          <p:cNvPicPr/>
          <p:nvPr/>
        </p:nvPicPr>
        <p:blipFill>
          <a:blip r:embed="rId28"/>
          <a:stretch>
            <a:fillRect/>
          </a:stretch>
        </p:blipFill>
        <p:spPr>
          <a:xfrm>
            <a:off x="3321050" y="2374900"/>
            <a:ext cx="1381124" cy="809624"/>
          </a:xfrm>
          <a:prstGeom prst="rect">
            <a:avLst/>
          </a:prstGeom>
        </p:spPr>
      </p:pic>
      <p:grpSp>
        <p:nvGrpSpPr>
          <p:cNvPr id="46" name="object 46"/>
          <p:cNvGrpSpPr/>
          <p:nvPr/>
        </p:nvGrpSpPr>
        <p:grpSpPr>
          <a:xfrm>
            <a:off x="5283200" y="2232025"/>
            <a:ext cx="1085850" cy="1238250"/>
            <a:chOff x="5283200" y="2232025"/>
            <a:chExt cx="1085850" cy="1238250"/>
          </a:xfrm>
        </p:grpSpPr>
        <p:pic>
          <p:nvPicPr>
            <p:cNvPr id="47" name="object 47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5283200" y="2232025"/>
              <a:ext cx="1085849" cy="1238249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</p:grpSp>
      <p:pic>
        <p:nvPicPr>
          <p:cNvPr id="49" name="object 49"/>
          <p:cNvPicPr/>
          <p:nvPr/>
        </p:nvPicPr>
        <p:blipFill>
          <a:blip r:embed="rId30"/>
          <a:stretch>
            <a:fillRect/>
          </a:stretch>
        </p:blipFill>
        <p:spPr>
          <a:xfrm>
            <a:off x="5645150" y="3575050"/>
            <a:ext cx="476250" cy="219075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15"/>
          <a:stretch>
            <a:fillRect/>
          </a:stretch>
        </p:blipFill>
        <p:spPr>
          <a:xfrm>
            <a:off x="7388225" y="3336925"/>
            <a:ext cx="142875" cy="142875"/>
          </a:xfrm>
          <a:prstGeom prst="rect">
            <a:avLst/>
          </a:prstGeom>
        </p:spPr>
      </p:pic>
      <p:grpSp>
        <p:nvGrpSpPr>
          <p:cNvPr id="51" name="object 51"/>
          <p:cNvGrpSpPr/>
          <p:nvPr/>
        </p:nvGrpSpPr>
        <p:grpSpPr>
          <a:xfrm>
            <a:off x="7312025" y="3527425"/>
            <a:ext cx="409575" cy="219075"/>
            <a:chOff x="7312025" y="3527425"/>
            <a:chExt cx="409575" cy="219075"/>
          </a:xfrm>
        </p:grpSpPr>
        <p:pic>
          <p:nvPicPr>
            <p:cNvPr id="52" name="object 52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12025" y="3527425"/>
              <a:ext cx="142875" cy="21907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78700" y="3527425"/>
              <a:ext cx="342900" cy="219075"/>
            </a:xfrm>
            <a:prstGeom prst="rect">
              <a:avLst/>
            </a:prstGeom>
          </p:spPr>
        </p:pic>
      </p:grpSp>
      <p:grpSp>
        <p:nvGrpSpPr>
          <p:cNvPr id="54" name="object 54"/>
          <p:cNvGrpSpPr/>
          <p:nvPr/>
        </p:nvGrpSpPr>
        <p:grpSpPr>
          <a:xfrm>
            <a:off x="7312025" y="5594350"/>
            <a:ext cx="409575" cy="400050"/>
            <a:chOff x="7312025" y="5594350"/>
            <a:chExt cx="409575" cy="400050"/>
          </a:xfrm>
        </p:grpSpPr>
        <p:pic>
          <p:nvPicPr>
            <p:cNvPr id="55" name="object 5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388225" y="5594350"/>
              <a:ext cx="142875" cy="1428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7312025" y="5775325"/>
              <a:ext cx="142875" cy="21907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78700" y="5775325"/>
              <a:ext cx="342900" cy="219075"/>
            </a:xfrm>
            <a:prstGeom prst="rect">
              <a:avLst/>
            </a:prstGeom>
          </p:spPr>
        </p:pic>
      </p:grpSp>
      <p:sp>
        <p:nvSpPr>
          <p:cNvPr id="58" name="object 58"/>
          <p:cNvSpPr txBox="1"/>
          <p:nvPr/>
        </p:nvSpPr>
        <p:spPr>
          <a:xfrm>
            <a:off x="7308850" y="5753100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9" name="object 59"/>
          <p:cNvPicPr/>
          <p:nvPr/>
        </p:nvPicPr>
        <p:blipFill>
          <a:blip r:embed="rId34"/>
          <a:stretch>
            <a:fillRect/>
          </a:stretch>
        </p:blipFill>
        <p:spPr>
          <a:xfrm>
            <a:off x="6731000" y="2184400"/>
            <a:ext cx="1219200" cy="1104899"/>
          </a:xfrm>
          <a:prstGeom prst="rect">
            <a:avLst/>
          </a:prstGeom>
        </p:spPr>
      </p:pic>
      <p:pic>
        <p:nvPicPr>
          <p:cNvPr id="60" name="object 60"/>
          <p:cNvPicPr/>
          <p:nvPr/>
        </p:nvPicPr>
        <p:blipFill>
          <a:blip r:embed="rId35"/>
          <a:stretch>
            <a:fillRect/>
          </a:stretch>
        </p:blipFill>
        <p:spPr>
          <a:xfrm>
            <a:off x="6731000" y="4070350"/>
            <a:ext cx="1343024" cy="1381124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6"/>
          <a:stretch>
            <a:fillRect/>
          </a:stretch>
        </p:blipFill>
        <p:spPr>
          <a:xfrm>
            <a:off x="635000" y="2451100"/>
            <a:ext cx="1866899" cy="3190874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R="873125" algn="ctr">
              <a:lnSpc>
                <a:spcPts val="630"/>
              </a:lnSpc>
            </a:pPr>
            <a:r>
              <a:rPr sz="1100" spc="-55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</a:t>
            </a:r>
            <a:r>
              <a:rPr sz="3050" spc="-75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68181">
                <a:latin typeface="宋体"/>
                <a:cs typeface="宋体"/>
              </a:rPr>
              <a:t>格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94" baseline="68181">
                <a:latin typeface="宋体"/>
                <a:cs typeface="宋体"/>
              </a:rPr>
              <a:t>子架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Lt</a:t>
            </a:r>
            <a:r>
              <a:rPr sz="3050" spc="-128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67" baseline="85858">
                <a:latin typeface="宋体"/>
                <a:cs typeface="宋体"/>
              </a:rPr>
              <a:t>2</a:t>
            </a:r>
            <a:r>
              <a:rPr sz="1650" spc="-592" baseline="85858">
                <a:latin typeface="宋体"/>
                <a:cs typeface="宋体"/>
              </a:rPr>
              <a:t>斗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5" baseline="85858">
                <a:latin typeface="宋体"/>
                <a:cs typeface="宋体"/>
              </a:rPr>
              <a:t>柜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610350" cy="219075"/>
            <a:chOff x="1216025" y="1393825"/>
            <a:chExt cx="661035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6096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82825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82925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216275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749675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83025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83125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816475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3225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616575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149975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283325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950075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83425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276350" cy="247650"/>
            <a:chOff x="273050" y="1898650"/>
            <a:chExt cx="1276350" cy="247650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5950" y="1898650"/>
              <a:ext cx="590550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130300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265112" y="1371600"/>
            <a:ext cx="751713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100210，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100210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721350" y="5565775"/>
            <a:ext cx="342900" cy="400050"/>
            <a:chOff x="5721350" y="5565775"/>
            <a:chExt cx="342900" cy="400050"/>
          </a:xfrm>
        </p:grpSpPr>
        <p:pic>
          <p:nvPicPr>
            <p:cNvPr id="40" name="object 4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721350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18175" y="57245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衣通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7725" y="4184650"/>
            <a:ext cx="1304924" cy="1266824"/>
          </a:xfrm>
          <a:prstGeom prst="rect">
            <a:avLst/>
          </a:prstGeom>
        </p:spPr>
      </p:pic>
      <p:grpSp>
        <p:nvGrpSpPr>
          <p:cNvPr id="45" name="object 45"/>
          <p:cNvGrpSpPr/>
          <p:nvPr/>
        </p:nvGrpSpPr>
        <p:grpSpPr>
          <a:xfrm>
            <a:off x="5283200" y="2232025"/>
            <a:ext cx="1085850" cy="1238250"/>
            <a:chOff x="5283200" y="2232025"/>
            <a:chExt cx="1085850" cy="1238250"/>
          </a:xfrm>
        </p:grpSpPr>
        <p:pic>
          <p:nvPicPr>
            <p:cNvPr id="46" name="object 46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5283200" y="2232025"/>
              <a:ext cx="1085849" cy="123824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</p:grpSp>
      <p:pic>
        <p:nvPicPr>
          <p:cNvPr id="48" name="object 48"/>
          <p:cNvPicPr/>
          <p:nvPr/>
        </p:nvPicPr>
        <p:blipFill>
          <a:blip r:embed="rId29"/>
          <a:stretch>
            <a:fillRect/>
          </a:stretch>
        </p:blipFill>
        <p:spPr>
          <a:xfrm>
            <a:off x="5645150" y="3575050"/>
            <a:ext cx="476250" cy="219075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15"/>
          <a:stretch>
            <a:fillRect/>
          </a:stretch>
        </p:blipFill>
        <p:spPr>
          <a:xfrm>
            <a:off x="7388225" y="3336925"/>
            <a:ext cx="142875" cy="142875"/>
          </a:xfrm>
          <a:prstGeom prst="rect">
            <a:avLst/>
          </a:prstGeom>
        </p:spPr>
      </p:pic>
      <p:grpSp>
        <p:nvGrpSpPr>
          <p:cNvPr id="50" name="object 50"/>
          <p:cNvGrpSpPr/>
          <p:nvPr/>
        </p:nvGrpSpPr>
        <p:grpSpPr>
          <a:xfrm>
            <a:off x="7312025" y="3527425"/>
            <a:ext cx="409575" cy="219075"/>
            <a:chOff x="7312025" y="3527425"/>
            <a:chExt cx="409575" cy="219075"/>
          </a:xfrm>
        </p:grpSpPr>
        <p:pic>
          <p:nvPicPr>
            <p:cNvPr id="51" name="object 5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7312025" y="3527425"/>
              <a:ext cx="142875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3527425"/>
              <a:ext cx="342900" cy="219075"/>
            </a:xfrm>
            <a:prstGeom prst="rect">
              <a:avLst/>
            </a:prstGeom>
          </p:spPr>
        </p:pic>
      </p:grpSp>
      <p:grpSp>
        <p:nvGrpSpPr>
          <p:cNvPr id="53" name="object 53"/>
          <p:cNvGrpSpPr/>
          <p:nvPr/>
        </p:nvGrpSpPr>
        <p:grpSpPr>
          <a:xfrm>
            <a:off x="7312025" y="5594350"/>
            <a:ext cx="409575" cy="400050"/>
            <a:chOff x="7312025" y="5594350"/>
            <a:chExt cx="409575" cy="400050"/>
          </a:xfrm>
        </p:grpSpPr>
        <p:pic>
          <p:nvPicPr>
            <p:cNvPr id="54" name="object 5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388225" y="5594350"/>
              <a:ext cx="142875" cy="1428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12025" y="5775325"/>
              <a:ext cx="142875" cy="2190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5775325"/>
              <a:ext cx="342900" cy="219075"/>
            </a:xfrm>
            <a:prstGeom prst="rect">
              <a:avLst/>
            </a:prstGeom>
          </p:spPr>
        </p:pic>
      </p:grpSp>
      <p:sp>
        <p:nvSpPr>
          <p:cNvPr id="57" name="object 57"/>
          <p:cNvSpPr txBox="1"/>
          <p:nvPr/>
        </p:nvSpPr>
        <p:spPr>
          <a:xfrm>
            <a:off x="7308850" y="5753100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8" name="object 58"/>
          <p:cNvPicPr/>
          <p:nvPr/>
        </p:nvPicPr>
        <p:blipFill>
          <a:blip r:embed="rId33"/>
          <a:stretch>
            <a:fillRect/>
          </a:stretch>
        </p:blipFill>
        <p:spPr>
          <a:xfrm>
            <a:off x="6731000" y="2184400"/>
            <a:ext cx="1219200" cy="1104899"/>
          </a:xfrm>
          <a:prstGeom prst="rect">
            <a:avLst/>
          </a:prstGeom>
        </p:spPr>
      </p:pic>
      <p:pic>
        <p:nvPicPr>
          <p:cNvPr id="59" name="object 59"/>
          <p:cNvPicPr/>
          <p:nvPr/>
        </p:nvPicPr>
        <p:blipFill>
          <a:blip r:embed="rId34"/>
          <a:stretch>
            <a:fillRect/>
          </a:stretch>
        </p:blipFill>
        <p:spPr>
          <a:xfrm>
            <a:off x="6731000" y="4070350"/>
            <a:ext cx="1343024" cy="1381124"/>
          </a:xfrm>
          <a:prstGeom prst="rect">
            <a:avLst/>
          </a:prstGeom>
        </p:spPr>
      </p:pic>
      <p:pic>
        <p:nvPicPr>
          <p:cNvPr id="60" name="object 60"/>
          <p:cNvPicPr/>
          <p:nvPr/>
        </p:nvPicPr>
        <p:blipFill>
          <a:blip r:embed="rId35"/>
          <a:stretch>
            <a:fillRect/>
          </a:stretch>
        </p:blipFill>
        <p:spPr>
          <a:xfrm>
            <a:off x="711200" y="2451100"/>
            <a:ext cx="1733549" cy="3267074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6"/>
          <a:stretch>
            <a:fillRect/>
          </a:stretch>
        </p:blipFill>
        <p:spPr>
          <a:xfrm>
            <a:off x="3321050" y="2232025"/>
            <a:ext cx="1447799" cy="971549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R="873125" algn="ctr">
              <a:lnSpc>
                <a:spcPts val="630"/>
              </a:lnSpc>
            </a:pPr>
            <a:r>
              <a:rPr sz="1100" spc="-55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</a:t>
            </a:r>
            <a:r>
              <a:rPr sz="3050" spc="-75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68181">
                <a:latin typeface="宋体"/>
                <a:cs typeface="宋体"/>
              </a:rPr>
              <a:t>格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94" baseline="68181">
                <a:latin typeface="宋体"/>
                <a:cs typeface="宋体"/>
              </a:rPr>
              <a:t>子架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Lt</a:t>
            </a:r>
            <a:r>
              <a:rPr sz="3050" spc="-128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67" baseline="85858">
                <a:latin typeface="宋体"/>
                <a:cs typeface="宋体"/>
              </a:rPr>
              <a:t>2</a:t>
            </a:r>
            <a:r>
              <a:rPr sz="1650" spc="-592" baseline="85858">
                <a:latin typeface="宋体"/>
                <a:cs typeface="宋体"/>
              </a:rPr>
              <a:t>斗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5" baseline="85858">
                <a:latin typeface="宋体"/>
                <a:cs typeface="宋体"/>
              </a:rPr>
              <a:t>柜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610350" cy="219075"/>
            <a:chOff x="1216025" y="1393825"/>
            <a:chExt cx="6610350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609600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282825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082925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216275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749675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883025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683125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816475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3225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616575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149975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283325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950075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83425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276350" cy="247650"/>
            <a:chOff x="273050" y="1898650"/>
            <a:chExt cx="1276350" cy="247650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5950" y="1898650"/>
              <a:ext cx="590550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130300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265112" y="1371600"/>
            <a:ext cx="7517130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104210，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</a:t>
            </a:r>
            <a:r>
              <a:rPr sz="1100" spc="-50">
                <a:latin typeface="宋体"/>
                <a:cs typeface="宋体"/>
              </a:rPr>
              <a:t>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104210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721350" y="5565775"/>
            <a:ext cx="342900" cy="400050"/>
            <a:chOff x="5721350" y="5565775"/>
            <a:chExt cx="342900" cy="400050"/>
          </a:xfrm>
        </p:grpSpPr>
        <p:pic>
          <p:nvPicPr>
            <p:cNvPr id="40" name="object 4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721350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18175" y="57245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衣通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7725" y="4184650"/>
            <a:ext cx="1304924" cy="1266824"/>
          </a:xfrm>
          <a:prstGeom prst="rect">
            <a:avLst/>
          </a:prstGeom>
        </p:spPr>
      </p:pic>
      <p:grpSp>
        <p:nvGrpSpPr>
          <p:cNvPr id="45" name="object 45"/>
          <p:cNvGrpSpPr/>
          <p:nvPr/>
        </p:nvGrpSpPr>
        <p:grpSpPr>
          <a:xfrm>
            <a:off x="5283200" y="2232025"/>
            <a:ext cx="1085850" cy="1238250"/>
            <a:chOff x="5283200" y="2232025"/>
            <a:chExt cx="1085850" cy="1238250"/>
          </a:xfrm>
        </p:grpSpPr>
        <p:pic>
          <p:nvPicPr>
            <p:cNvPr id="46" name="object 46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5283200" y="2232025"/>
              <a:ext cx="1085849" cy="123824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</p:grpSp>
      <p:pic>
        <p:nvPicPr>
          <p:cNvPr id="48" name="object 48"/>
          <p:cNvPicPr/>
          <p:nvPr/>
        </p:nvPicPr>
        <p:blipFill>
          <a:blip r:embed="rId29"/>
          <a:stretch>
            <a:fillRect/>
          </a:stretch>
        </p:blipFill>
        <p:spPr>
          <a:xfrm>
            <a:off x="5645150" y="3575050"/>
            <a:ext cx="476250" cy="219075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15"/>
          <a:stretch>
            <a:fillRect/>
          </a:stretch>
        </p:blipFill>
        <p:spPr>
          <a:xfrm>
            <a:off x="7388225" y="3336925"/>
            <a:ext cx="142875" cy="142875"/>
          </a:xfrm>
          <a:prstGeom prst="rect">
            <a:avLst/>
          </a:prstGeom>
        </p:spPr>
      </p:pic>
      <p:grpSp>
        <p:nvGrpSpPr>
          <p:cNvPr id="50" name="object 50"/>
          <p:cNvGrpSpPr/>
          <p:nvPr/>
        </p:nvGrpSpPr>
        <p:grpSpPr>
          <a:xfrm>
            <a:off x="7312025" y="3527425"/>
            <a:ext cx="409575" cy="219075"/>
            <a:chOff x="7312025" y="3527425"/>
            <a:chExt cx="409575" cy="219075"/>
          </a:xfrm>
        </p:grpSpPr>
        <p:pic>
          <p:nvPicPr>
            <p:cNvPr id="51" name="object 5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7312025" y="3527425"/>
              <a:ext cx="142875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3527425"/>
              <a:ext cx="342900" cy="219075"/>
            </a:xfrm>
            <a:prstGeom prst="rect">
              <a:avLst/>
            </a:prstGeom>
          </p:spPr>
        </p:pic>
      </p:grpSp>
      <p:grpSp>
        <p:nvGrpSpPr>
          <p:cNvPr id="53" name="object 53"/>
          <p:cNvGrpSpPr/>
          <p:nvPr/>
        </p:nvGrpSpPr>
        <p:grpSpPr>
          <a:xfrm>
            <a:off x="7312025" y="5594350"/>
            <a:ext cx="409575" cy="400050"/>
            <a:chOff x="7312025" y="5594350"/>
            <a:chExt cx="409575" cy="400050"/>
          </a:xfrm>
        </p:grpSpPr>
        <p:pic>
          <p:nvPicPr>
            <p:cNvPr id="54" name="object 5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388225" y="5594350"/>
              <a:ext cx="142875" cy="1428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12025" y="5775325"/>
              <a:ext cx="142875" cy="2190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5775325"/>
              <a:ext cx="342900" cy="219075"/>
            </a:xfrm>
            <a:prstGeom prst="rect">
              <a:avLst/>
            </a:prstGeom>
          </p:spPr>
        </p:pic>
      </p:grpSp>
      <p:sp>
        <p:nvSpPr>
          <p:cNvPr id="57" name="object 57"/>
          <p:cNvSpPr txBox="1"/>
          <p:nvPr/>
        </p:nvSpPr>
        <p:spPr>
          <a:xfrm>
            <a:off x="7308850" y="5753100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8" name="object 58"/>
          <p:cNvPicPr/>
          <p:nvPr/>
        </p:nvPicPr>
        <p:blipFill>
          <a:blip r:embed="rId33"/>
          <a:stretch>
            <a:fillRect/>
          </a:stretch>
        </p:blipFill>
        <p:spPr>
          <a:xfrm>
            <a:off x="6731000" y="2184400"/>
            <a:ext cx="1219200" cy="1104899"/>
          </a:xfrm>
          <a:prstGeom prst="rect">
            <a:avLst/>
          </a:prstGeom>
        </p:spPr>
      </p:pic>
      <p:pic>
        <p:nvPicPr>
          <p:cNvPr id="59" name="object 59"/>
          <p:cNvPicPr/>
          <p:nvPr/>
        </p:nvPicPr>
        <p:blipFill>
          <a:blip r:embed="rId34"/>
          <a:stretch>
            <a:fillRect/>
          </a:stretch>
        </p:blipFill>
        <p:spPr>
          <a:xfrm>
            <a:off x="6731000" y="4070350"/>
            <a:ext cx="1343024" cy="1381124"/>
          </a:xfrm>
          <a:prstGeom prst="rect">
            <a:avLst/>
          </a:prstGeom>
        </p:spPr>
      </p:pic>
      <p:pic>
        <p:nvPicPr>
          <p:cNvPr id="60" name="object 60"/>
          <p:cNvPicPr/>
          <p:nvPr/>
        </p:nvPicPr>
        <p:blipFill>
          <a:blip r:embed="rId35"/>
          <a:stretch>
            <a:fillRect/>
          </a:stretch>
        </p:blipFill>
        <p:spPr>
          <a:xfrm>
            <a:off x="777875" y="2517775"/>
            <a:ext cx="1828799" cy="3190874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6"/>
          <a:stretch>
            <a:fillRect/>
          </a:stretch>
        </p:blipFill>
        <p:spPr>
          <a:xfrm>
            <a:off x="3321050" y="2451100"/>
            <a:ext cx="1523999" cy="761999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R="873125" algn="ctr">
              <a:lnSpc>
                <a:spcPts val="630"/>
              </a:lnSpc>
            </a:pPr>
            <a:r>
              <a:rPr sz="1100" spc="-55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</a:t>
            </a:r>
            <a:r>
              <a:rPr sz="3050" spc="-75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68181">
                <a:latin typeface="宋体"/>
                <a:cs typeface="宋体"/>
              </a:rPr>
              <a:t>格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94" baseline="68181">
                <a:latin typeface="宋体"/>
                <a:cs typeface="宋体"/>
              </a:rPr>
              <a:t>子架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Lt</a:t>
            </a:r>
            <a:r>
              <a:rPr sz="3050" spc="-128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67" baseline="85858">
                <a:latin typeface="宋体"/>
                <a:cs typeface="宋体"/>
              </a:rPr>
              <a:t>2</a:t>
            </a:r>
            <a:r>
              <a:rPr sz="1650" spc="-592" baseline="85858">
                <a:latin typeface="宋体"/>
                <a:cs typeface="宋体"/>
              </a:rPr>
              <a:t>斗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5" baseline="85858">
                <a:latin typeface="宋体"/>
                <a:cs typeface="宋体"/>
              </a:rPr>
              <a:t>柜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1085850" cy="1666875"/>
            <a:chOff x="53975" y="50800"/>
            <a:chExt cx="1085850" cy="16668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850" y="127000"/>
              <a:ext cx="581025" cy="1524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0175" y="50800"/>
              <a:ext cx="723900" cy="16668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216025" y="1393825"/>
            <a:ext cx="6677025" cy="219075"/>
            <a:chOff x="1216025" y="1393825"/>
            <a:chExt cx="6677025" cy="2190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16025" y="1393825"/>
              <a:ext cx="609600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749425" y="1393825"/>
              <a:ext cx="676275" cy="2190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349500" y="1393825"/>
              <a:ext cx="876300" cy="2190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149600" y="1393825"/>
              <a:ext cx="209550" cy="2190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282950" y="1393825"/>
              <a:ext cx="609600" cy="2190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816350" y="1393825"/>
              <a:ext cx="209550" cy="2190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949700" y="1393825"/>
              <a:ext cx="876300" cy="21907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749800" y="1393825"/>
              <a:ext cx="209550" cy="2190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883150" y="1393825"/>
              <a:ext cx="742950" cy="2190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549900" y="1393825"/>
              <a:ext cx="209550" cy="2190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683250" y="1393825"/>
              <a:ext cx="609600" cy="2190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216650" y="1393825"/>
              <a:ext cx="209550" cy="219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350000" y="1393825"/>
              <a:ext cx="742950" cy="2190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016750" y="1393825"/>
              <a:ext cx="2095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150100" y="1393825"/>
              <a:ext cx="742950" cy="219075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3835400" y="3317875"/>
            <a:ext cx="342900" cy="400050"/>
            <a:chOff x="3835400" y="3317875"/>
            <a:chExt cx="342900" cy="400050"/>
          </a:xfrm>
        </p:grpSpPr>
        <p:pic>
          <p:nvPicPr>
            <p:cNvPr id="22" name="object 2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3317875"/>
              <a:ext cx="142875" cy="142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35400" y="3498850"/>
              <a:ext cx="342900" cy="219075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73050" y="1898650"/>
            <a:ext cx="1276350" cy="247650"/>
            <a:chOff x="273050" y="1898650"/>
            <a:chExt cx="1276350" cy="247650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73050" y="1898650"/>
              <a:ext cx="41910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5950" y="1898650"/>
              <a:ext cx="590550" cy="2476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130300" y="1898650"/>
              <a:ext cx="419100" cy="2476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265112" y="1371600"/>
            <a:ext cx="7583805" cy="7264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0119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高柜单元</a:t>
            </a:r>
            <a:r>
              <a:rPr sz="1100" spc="-40">
                <a:latin typeface="宋体"/>
                <a:cs typeface="宋体"/>
              </a:rPr>
              <a:t>1200210，</a:t>
            </a:r>
            <a:r>
              <a:rPr sz="1100" spc="-60">
                <a:latin typeface="宋体"/>
                <a:cs typeface="宋体"/>
              </a:rPr>
              <a:t>选配单元包括：选配层板、选配挂钩层板、选配西裤抽、选配抽屉、选配时尚抽、选配领带抽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350" b="1">
                <a:latin typeface="Microsoft JhengHei"/>
                <a:cs typeface="Microsoft JhengHei"/>
              </a:rPr>
              <a:t>高柜</a:t>
            </a:r>
            <a:r>
              <a:rPr sz="1350" b="1" spc="-145">
                <a:latin typeface="Microsoft JhengHei"/>
                <a:cs typeface="Microsoft JhengHei"/>
              </a:rPr>
              <a:t>120210</a:t>
            </a:r>
            <a:r>
              <a:rPr sz="1350" b="1" spc="-25">
                <a:latin typeface="Microsoft JhengHei"/>
                <a:cs typeface="Microsoft JhengHei"/>
              </a:rPr>
              <a:t>选配</a:t>
            </a:r>
            <a:endParaRPr sz="135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3975" y="822325"/>
            <a:ext cx="781050" cy="371475"/>
            <a:chOff x="53975" y="822325"/>
            <a:chExt cx="781050" cy="371475"/>
          </a:xfrm>
        </p:grpSpPr>
        <p:pic>
          <p:nvPicPr>
            <p:cNvPr id="30" name="object 3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53975" y="822325"/>
              <a:ext cx="266700" cy="37147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06375" y="860425"/>
              <a:ext cx="295275" cy="295275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39750" y="860425"/>
              <a:ext cx="295275" cy="2952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173037" y="828675"/>
            <a:ext cx="6286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700" b="1" spc="-1485">
                <a:solidFill>
                  <a:srgbClr val="FFFFFF"/>
                </a:solidFill>
                <a:latin typeface="Microsoft JhengHei"/>
                <a:cs typeface="Microsoft JhengHei"/>
              </a:rPr>
              <a:t>配</a:t>
            </a:r>
            <a:r>
              <a:rPr sz="2550" b="1" spc="195" baseline="26143">
                <a:solidFill>
                  <a:srgbClr val="FFFFFF"/>
                </a:solidFill>
                <a:latin typeface="Microsoft JhengHei"/>
                <a:cs typeface="Microsoft JhengHei"/>
              </a:rPr>
              <a:t>柜 </a:t>
            </a:r>
            <a:r>
              <a:rPr sz="17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单</a:t>
            </a:r>
            <a:endParaRPr sz="1700">
              <a:latin typeface="Microsoft JhengHei"/>
              <a:cs typeface="Microsoft JhengHei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73125" y="860425"/>
            <a:ext cx="295275" cy="295275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835400" y="5641975"/>
            <a:ext cx="276225" cy="400050"/>
            <a:chOff x="3835400" y="5641975"/>
            <a:chExt cx="276225" cy="400050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902075" y="5641975"/>
              <a:ext cx="142875" cy="14287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35400" y="5822950"/>
              <a:ext cx="142875" cy="21907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902075" y="5822950"/>
              <a:ext cx="209550" cy="219075"/>
            </a:xfrm>
            <a:prstGeom prst="rect">
              <a:avLst/>
            </a:prstGeom>
          </p:spPr>
        </p:pic>
      </p:grpSp>
      <p:grpSp>
        <p:nvGrpSpPr>
          <p:cNvPr id="39" name="object 39"/>
          <p:cNvGrpSpPr/>
          <p:nvPr/>
        </p:nvGrpSpPr>
        <p:grpSpPr>
          <a:xfrm>
            <a:off x="5721350" y="5565775"/>
            <a:ext cx="342900" cy="400050"/>
            <a:chOff x="5721350" y="5565775"/>
            <a:chExt cx="342900" cy="400050"/>
          </a:xfrm>
        </p:grpSpPr>
        <p:pic>
          <p:nvPicPr>
            <p:cNvPr id="40" name="object 4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5565775"/>
              <a:ext cx="142875" cy="1428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5721350" y="5746750"/>
              <a:ext cx="342900" cy="219075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3832225" y="5800725"/>
            <a:ext cx="2349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L</a:t>
            </a:r>
            <a:r>
              <a:rPr sz="1100" spc="-50">
                <a:latin typeface="宋体"/>
                <a:cs typeface="宋体"/>
              </a:rPr>
              <a:t>架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18175" y="5724525"/>
            <a:ext cx="3016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55">
                <a:latin typeface="宋体"/>
                <a:cs typeface="宋体"/>
              </a:rPr>
              <a:t>衣通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/>
          <a:stretch>
            <a:fillRect/>
          </a:stretch>
        </p:blipFill>
        <p:spPr>
          <a:xfrm>
            <a:off x="3387725" y="4184650"/>
            <a:ext cx="1304924" cy="1266824"/>
          </a:xfrm>
          <a:prstGeom prst="rect">
            <a:avLst/>
          </a:prstGeom>
        </p:spPr>
      </p:pic>
      <p:grpSp>
        <p:nvGrpSpPr>
          <p:cNvPr id="45" name="object 45"/>
          <p:cNvGrpSpPr/>
          <p:nvPr/>
        </p:nvGrpSpPr>
        <p:grpSpPr>
          <a:xfrm>
            <a:off x="5283200" y="2232025"/>
            <a:ext cx="1085850" cy="1238250"/>
            <a:chOff x="5283200" y="2232025"/>
            <a:chExt cx="1085850" cy="1238250"/>
          </a:xfrm>
        </p:grpSpPr>
        <p:pic>
          <p:nvPicPr>
            <p:cNvPr id="46" name="object 46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5283200" y="2232025"/>
              <a:ext cx="1085849" cy="123824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88025" y="3317875"/>
              <a:ext cx="142875" cy="142875"/>
            </a:xfrm>
            <a:prstGeom prst="rect">
              <a:avLst/>
            </a:prstGeom>
          </p:spPr>
        </p:pic>
      </p:grpSp>
      <p:pic>
        <p:nvPicPr>
          <p:cNvPr id="48" name="object 48"/>
          <p:cNvPicPr/>
          <p:nvPr/>
        </p:nvPicPr>
        <p:blipFill>
          <a:blip r:embed="rId29"/>
          <a:stretch>
            <a:fillRect/>
          </a:stretch>
        </p:blipFill>
        <p:spPr>
          <a:xfrm>
            <a:off x="5645150" y="3575050"/>
            <a:ext cx="476250" cy="219075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15"/>
          <a:stretch>
            <a:fillRect/>
          </a:stretch>
        </p:blipFill>
        <p:spPr>
          <a:xfrm>
            <a:off x="7388225" y="3336925"/>
            <a:ext cx="142875" cy="142875"/>
          </a:xfrm>
          <a:prstGeom prst="rect">
            <a:avLst/>
          </a:prstGeom>
        </p:spPr>
      </p:pic>
      <p:grpSp>
        <p:nvGrpSpPr>
          <p:cNvPr id="50" name="object 50"/>
          <p:cNvGrpSpPr/>
          <p:nvPr/>
        </p:nvGrpSpPr>
        <p:grpSpPr>
          <a:xfrm>
            <a:off x="7312025" y="3527425"/>
            <a:ext cx="409575" cy="219075"/>
            <a:chOff x="7312025" y="3527425"/>
            <a:chExt cx="409575" cy="219075"/>
          </a:xfrm>
        </p:grpSpPr>
        <p:pic>
          <p:nvPicPr>
            <p:cNvPr id="51" name="object 5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7312025" y="3527425"/>
              <a:ext cx="142875" cy="219075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3527425"/>
              <a:ext cx="342900" cy="219075"/>
            </a:xfrm>
            <a:prstGeom prst="rect">
              <a:avLst/>
            </a:prstGeom>
          </p:spPr>
        </p:pic>
      </p:grpSp>
      <p:grpSp>
        <p:nvGrpSpPr>
          <p:cNvPr id="53" name="object 53"/>
          <p:cNvGrpSpPr/>
          <p:nvPr/>
        </p:nvGrpSpPr>
        <p:grpSpPr>
          <a:xfrm>
            <a:off x="7312025" y="5594350"/>
            <a:ext cx="409575" cy="400050"/>
            <a:chOff x="7312025" y="5594350"/>
            <a:chExt cx="409575" cy="400050"/>
          </a:xfrm>
        </p:grpSpPr>
        <p:pic>
          <p:nvPicPr>
            <p:cNvPr id="54" name="object 5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388225" y="5594350"/>
              <a:ext cx="142875" cy="142875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7312025" y="5775325"/>
              <a:ext cx="142875" cy="219075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7378700" y="5775325"/>
              <a:ext cx="342900" cy="219075"/>
            </a:xfrm>
            <a:prstGeom prst="rect">
              <a:avLst/>
            </a:prstGeom>
          </p:spPr>
        </p:pic>
      </p:grpSp>
      <p:sp>
        <p:nvSpPr>
          <p:cNvPr id="57" name="object 57"/>
          <p:cNvSpPr txBox="1"/>
          <p:nvPr/>
        </p:nvSpPr>
        <p:spPr>
          <a:xfrm>
            <a:off x="7308850" y="5753100"/>
            <a:ext cx="36830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35">
                <a:latin typeface="宋体"/>
                <a:cs typeface="宋体"/>
              </a:rPr>
              <a:t>3</a:t>
            </a:r>
            <a:r>
              <a:rPr sz="1100" spc="-55">
                <a:latin typeface="宋体"/>
                <a:cs typeface="宋体"/>
              </a:rPr>
              <a:t>斗柜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8" name="object 58"/>
          <p:cNvPicPr/>
          <p:nvPr/>
        </p:nvPicPr>
        <p:blipFill>
          <a:blip r:embed="rId33"/>
          <a:stretch>
            <a:fillRect/>
          </a:stretch>
        </p:blipFill>
        <p:spPr>
          <a:xfrm>
            <a:off x="6731000" y="2184400"/>
            <a:ext cx="1219200" cy="1104899"/>
          </a:xfrm>
          <a:prstGeom prst="rect">
            <a:avLst/>
          </a:prstGeom>
        </p:spPr>
      </p:pic>
      <p:pic>
        <p:nvPicPr>
          <p:cNvPr id="59" name="object 59"/>
          <p:cNvPicPr/>
          <p:nvPr/>
        </p:nvPicPr>
        <p:blipFill>
          <a:blip r:embed="rId34"/>
          <a:stretch>
            <a:fillRect/>
          </a:stretch>
        </p:blipFill>
        <p:spPr>
          <a:xfrm>
            <a:off x="6731000" y="4070350"/>
            <a:ext cx="1343024" cy="1381124"/>
          </a:xfrm>
          <a:prstGeom prst="rect">
            <a:avLst/>
          </a:prstGeom>
        </p:spPr>
      </p:pic>
      <p:pic>
        <p:nvPicPr>
          <p:cNvPr id="60" name="object 60"/>
          <p:cNvPicPr/>
          <p:nvPr/>
        </p:nvPicPr>
        <p:blipFill>
          <a:blip r:embed="rId35"/>
          <a:stretch>
            <a:fillRect/>
          </a:stretch>
        </p:blipFill>
        <p:spPr>
          <a:xfrm>
            <a:off x="711200" y="2593975"/>
            <a:ext cx="1743074" cy="3124199"/>
          </a:xfrm>
          <a:prstGeom prst="rect">
            <a:avLst/>
          </a:prstGeom>
        </p:spPr>
      </p:pic>
      <p:pic>
        <p:nvPicPr>
          <p:cNvPr id="61" name="object 61"/>
          <p:cNvPicPr/>
          <p:nvPr/>
        </p:nvPicPr>
        <p:blipFill>
          <a:blip r:embed="rId36"/>
          <a:stretch>
            <a:fillRect/>
          </a:stretch>
        </p:blipFill>
        <p:spPr>
          <a:xfrm>
            <a:off x="3321050" y="2451100"/>
            <a:ext cx="1600199" cy="771524"/>
          </a:xfrm>
          <a:prstGeom prst="rect">
            <a:avLst/>
          </a:prstGeom>
        </p:spPr>
      </p:pic>
      <p:sp>
        <p:nvSpPr>
          <p:cNvPr id="62" name="object 62"/>
          <p:cNvSpPr txBox="1"/>
          <p:nvPr/>
        </p:nvSpPr>
        <p:spPr>
          <a:xfrm>
            <a:off x="28575" y="2562225"/>
            <a:ext cx="8790305" cy="1408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02280" indent="-196215">
              <a:lnSpc>
                <a:spcPts val="3629"/>
              </a:lnSpc>
              <a:spcBef>
                <a:spcPts val="125"/>
              </a:spcBef>
              <a:buClr>
                <a:srgbClr val="000000"/>
              </a:buClr>
              <a:buSzPct val="96721"/>
              <a:buChar char="•"/>
              <a:tabLst>
                <a:tab pos="300291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Evaluation</a:t>
            </a:r>
            <a:r>
              <a:rPr sz="3050" spc="-65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20">
                <a:solidFill>
                  <a:srgbClr val="FFD7CE"/>
                </a:solidFill>
                <a:latin typeface="宋体"/>
                <a:cs typeface="宋体"/>
              </a:rPr>
              <a:t>only.</a:t>
            </a:r>
            <a:endParaRPr sz="3050">
              <a:latin typeface="宋体"/>
              <a:cs typeface="宋体"/>
            </a:endParaRPr>
          </a:p>
          <a:p>
            <a:pPr marL="25400">
              <a:lnSpc>
                <a:spcPts val="3600"/>
              </a:lnSpc>
            </a:pP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ted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with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Aspose.Slides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for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.NET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3.5</a:t>
            </a:r>
            <a:r>
              <a:rPr sz="3050" spc="-71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Client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10">
                <a:solidFill>
                  <a:srgbClr val="FFD7CE"/>
                </a:solidFill>
                <a:latin typeface="宋体"/>
                <a:cs typeface="宋体"/>
              </a:rPr>
              <a:t>Profil</a:t>
            </a:r>
            <a:endParaRPr sz="3050">
              <a:latin typeface="宋体"/>
              <a:cs typeface="宋体"/>
            </a:endParaRPr>
          </a:p>
          <a:p>
            <a:pPr marR="873125" algn="ctr">
              <a:lnSpc>
                <a:spcPts val="630"/>
              </a:lnSpc>
            </a:pPr>
            <a:r>
              <a:rPr sz="1100" spc="-55">
                <a:latin typeface="宋体"/>
                <a:cs typeface="宋体"/>
              </a:rPr>
              <a:t>层板</a:t>
            </a:r>
            <a:endParaRPr sz="1100">
              <a:latin typeface="宋体"/>
              <a:cs typeface="宋体"/>
            </a:endParaRPr>
          </a:p>
          <a:p>
            <a:pPr marL="1321435" indent="-196215">
              <a:lnSpc>
                <a:spcPts val="3000"/>
              </a:lnSpc>
              <a:buClr>
                <a:srgbClr val="000000"/>
              </a:buClr>
              <a:buSzPct val="96721"/>
              <a:buChar char="•"/>
              <a:tabLst>
                <a:tab pos="1321435"/>
              </a:tabLst>
            </a:pP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Copyright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2004-</a:t>
            </a:r>
            <a:r>
              <a:rPr sz="3050" spc="-30">
                <a:solidFill>
                  <a:srgbClr val="FFD7CE"/>
                </a:solidFill>
                <a:latin typeface="宋体"/>
                <a:cs typeface="宋体"/>
              </a:rPr>
              <a:t>2011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0">
                <a:solidFill>
                  <a:srgbClr val="FFD7CE"/>
                </a:solidFill>
                <a:latin typeface="宋体"/>
                <a:cs typeface="宋体"/>
              </a:rPr>
              <a:t>Asp</a:t>
            </a:r>
            <a:r>
              <a:rPr sz="3050" spc="-750">
                <a:solidFill>
                  <a:srgbClr val="FFD7CE"/>
                </a:solidFill>
                <a:latin typeface="宋体"/>
                <a:cs typeface="宋体"/>
              </a:rPr>
              <a:t>o</a:t>
            </a:r>
            <a:r>
              <a:rPr sz="1650" spc="-592" baseline="68181">
                <a:latin typeface="宋体"/>
                <a:cs typeface="宋体"/>
              </a:rPr>
              <a:t>格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s</a:t>
            </a:r>
            <a:r>
              <a:rPr sz="1650" spc="-794" baseline="68181">
                <a:latin typeface="宋体"/>
                <a:cs typeface="宋体"/>
              </a:rPr>
              <a:t>子架</a:t>
            </a:r>
            <a:r>
              <a:rPr sz="3050">
                <a:solidFill>
                  <a:srgbClr val="FFD7CE"/>
                </a:solidFill>
                <a:latin typeface="宋体"/>
                <a:cs typeface="宋体"/>
              </a:rPr>
              <a:t>e</a:t>
            </a:r>
            <a:r>
              <a:rPr sz="3050" spc="-700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35">
                <a:solidFill>
                  <a:srgbClr val="FFD7CE"/>
                </a:solidFill>
                <a:latin typeface="宋体"/>
                <a:cs typeface="宋体"/>
              </a:rPr>
              <a:t>Pty</a:t>
            </a:r>
            <a:r>
              <a:rPr sz="3050" spc="-705">
                <a:solidFill>
                  <a:srgbClr val="FFD7CE"/>
                </a:solidFill>
                <a:latin typeface="宋体"/>
                <a:cs typeface="宋体"/>
              </a:rPr>
              <a:t> </a:t>
            </a:r>
            <a:r>
              <a:rPr sz="3050" spc="-45">
                <a:solidFill>
                  <a:srgbClr val="FFD7CE"/>
                </a:solidFill>
                <a:latin typeface="宋体"/>
                <a:cs typeface="宋体"/>
              </a:rPr>
              <a:t>Lt</a:t>
            </a:r>
            <a:r>
              <a:rPr sz="3050" spc="-1280">
                <a:solidFill>
                  <a:srgbClr val="FFD7CE"/>
                </a:solidFill>
                <a:latin typeface="宋体"/>
                <a:cs typeface="宋体"/>
              </a:rPr>
              <a:t>d</a:t>
            </a:r>
            <a:r>
              <a:rPr sz="1650" spc="-67" baseline="85858">
                <a:latin typeface="宋体"/>
                <a:cs typeface="宋体"/>
              </a:rPr>
              <a:t>2</a:t>
            </a:r>
            <a:r>
              <a:rPr sz="1650" spc="-592" baseline="85858">
                <a:latin typeface="宋体"/>
                <a:cs typeface="宋体"/>
              </a:rPr>
              <a:t>斗</a:t>
            </a:r>
            <a:r>
              <a:rPr sz="3050" spc="-1200">
                <a:solidFill>
                  <a:srgbClr val="FFD7CE"/>
                </a:solidFill>
                <a:latin typeface="宋体"/>
                <a:cs typeface="宋体"/>
              </a:rPr>
              <a:t>.</a:t>
            </a:r>
            <a:r>
              <a:rPr sz="1650" spc="-75" baseline="85858">
                <a:latin typeface="宋体"/>
                <a:cs typeface="宋体"/>
              </a:rPr>
              <a:t>柜</a:t>
            </a:r>
            <a:endParaRPr sz="1650" baseline="85858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https://d.book118.com/218037016004006023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264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2">
      <vt:lpstr>Arial</vt:lpstr>
      <vt:lpstr>Calibri</vt:lpstr>
      <vt:lpstr>Microsoft JhengHei</vt:lpstr>
      <vt:lpstr>宋体</vt:lpstr>
      <vt:lpstr>Times New Roman</vt:lpstr>
      <vt:lpstr>Office Theme</vt:lpstr>
      <vt:lpstr>PowerPoint Presentation</vt:lpstr>
      <vt:lpstr>制柜品单简介元</vt:lpstr>
      <vt:lpstr>PowerPoint Presentation</vt:lpstr>
      <vt:lpstr>体衣柜简介</vt:lpstr>
      <vt:lpstr>整体衣柜模块设计说明</vt:lpstr>
      <vt:lpstr>衣帽间爆炸图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2024-08-29T09:28:14.294</cp:lastPrinted>
  <dcterms:created xsi:type="dcterms:W3CDTF">2024-08-29T01:28:14Z</dcterms:created>
  <dcterms:modified xsi:type="dcterms:W3CDTF">2024-08-29T01:28:16Z</dcterms:modified>
</cp:coreProperties>
</file>