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34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0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7" name="幻灯片图像占位符 1"/>
          <p:cNvSpPr>
            <a:spLocks noGrp="1" noRot="1" noChangeAspect="1"/>
          </p:cNvSpPr>
          <p:nvPr>
            <p:ph type="sldImg"/>
          </p:nvPr>
        </p:nvSpPr>
        <p:spPr/>
      </p:sp>
      <p:sp>
        <p:nvSpPr>
          <p:cNvPr id="1048659" name="备注占位符 2"/>
          <p:cNvSpPr>
            <a:spLocks noGrp="1"/>
          </p:cNvSpPr>
          <p:nvPr>
            <p:ph type="body" idx="1"/>
          </p:nvPr>
        </p:nvSpPr>
        <p:spPr/>
        <p:txBody>
          <a:bodyPr/>
          <a:lstStyle/>
          <a:p>
            <a:endParaRPr lang="zh-CN" altLang="en-US"/>
          </a:p>
        </p:txBody>
      </p:sp>
      <p:sp>
        <p:nvSpPr>
          <p:cNvPr id="1048661"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1" name="幻灯片图像占位符 1"/>
          <p:cNvSpPr>
            <a:spLocks noGrp="1" noRot="1" noChangeAspect="1"/>
          </p:cNvSpPr>
          <p:nvPr>
            <p:ph type="sldImg"/>
          </p:nvPr>
        </p:nvSpPr>
        <p:spPr/>
      </p:sp>
      <p:sp>
        <p:nvSpPr>
          <p:cNvPr id="1048623" name="备注占位符 2"/>
          <p:cNvSpPr>
            <a:spLocks noGrp="1"/>
          </p:cNvSpPr>
          <p:nvPr>
            <p:ph type="body" idx="1"/>
          </p:nvPr>
        </p:nvSpPr>
        <p:spPr/>
        <p:txBody>
          <a:bodyPr/>
          <a:lstStyle/>
          <a:p>
            <a:endParaRPr lang="zh-CN" altLang="en-US"/>
          </a:p>
        </p:txBody>
      </p:sp>
      <p:sp>
        <p:nvSpPr>
          <p:cNvPr id="1048625"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image" Target="../media/image1.jpe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tags" Target="../tags/tag23.xml" /><Relationship Id="rId9" Type="http://schemas.openxmlformats.org/officeDocument/2006/relationships/tags" Target="../tags/tag24.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5.xml"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2.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C997D3-5DE3-4F52-B0FC-C1C645CE8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6E848-3DBD-4D1C-9374-8A7C00A65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27A933-B6A7-4B9A-97FF-346F69D54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A35A65-FA20-49C7-8AA9-7A37456119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EB64C9-50C0-4035-B68D-AC4EE40AB6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A9AFDB-4E24-4CA5-AF2D-D68A9C35BC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A2F0C1-070F-43C5-9B63-A7739D329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816F10-C08E-4C51-8B0B-4FA5C43F1D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7B7486-96C6-4300-8E30-785DEA09A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C3B90C-E099-4064-98C6-B056C6463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CEC3D-8675-42C4-9F57-DAAE002CA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6" name="椭圆 9"/>
          <p:cNvSpPr/>
          <p:nvPr>
            <p:custDataLst>
              <p:tags r:id="rId1"/>
            </p:custDataLst>
          </p:nvPr>
        </p:nvSpPr>
        <p:spPr>
          <a:xfrm>
            <a:off x="10682605" y="1719580"/>
            <a:ext cx="749935" cy="749935"/>
          </a:xfrm>
          <a:prstGeom prst="ellipse">
            <a:avLst/>
          </a:prstGeom>
          <a:gradFill flip="none" rotWithShape="1">
            <a:gsLst>
              <a:gs pos="0">
                <a:schemeClr val="accent1">
                  <a:alpha val="0"/>
                </a:schemeClr>
              </a:gs>
              <a:gs pos="100000">
                <a:schemeClr val="accent1">
                  <a:alpha val="6000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rgbClr val="FF00D9"/>
                  </a:gs>
                  <a:gs pos="100000">
                    <a:srgbClr val="FF00D9"/>
                  </a:gs>
                </a:gsLst>
                <a:lin ang="5400000" scaled="1"/>
              </a:gradFill>
              <a:cs typeface="MiSans" panose="00000500000000000000" charset="-122"/>
            </a:endParaRPr>
          </a:p>
        </p:txBody>
      </p:sp>
      <p:cxnSp>
        <p:nvCxnSpPr>
          <p:cNvPr id="3145729" name="直接连接符 27"/>
          <p:cNvCxnSpPr/>
          <p:nvPr>
            <p:custDataLst>
              <p:tags r:id="rId2"/>
            </p:custDataLst>
          </p:nvPr>
        </p:nvCxnSpPr>
        <p:spPr>
          <a:xfrm>
            <a:off x="814371" y="6132093"/>
            <a:ext cx="873188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55" name="图片 20" descr="图片包含 游戏机, 灯光, 帽子  描述已自动生成"/>
          <p:cNvPicPr>
            <a:picLocks noChangeAspect="1"/>
          </p:cNvPicPr>
          <p:nvPr>
            <p:custDataLst>
              <p:tags r:id="rId4"/>
            </p:custDataLst>
          </p:nvPr>
        </p:nvPicPr>
        <p:blipFill>
          <a:blip r:embed="rId3">
            <a:clrChange>
              <a:clrFrom>
                <a:srgbClr val="1B0E60"/>
              </a:clrFrom>
              <a:clrTo>
                <a:srgbClr val="1B0E60">
                  <a:alpha val="0"/>
                </a:srgbClr>
              </a:clrTo>
            </a:clrChange>
          </a:blip>
          <a:stretch>
            <a:fillRect/>
          </a:stretch>
        </p:blipFill>
        <p:spPr>
          <a:xfrm>
            <a:off x="0" y="0"/>
            <a:ext cx="7661910" cy="4309110"/>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sp>
        <p:nvSpPr>
          <p:cNvPr id="1048668" name="正文"/>
          <p:cNvSpPr txBox="1">
            <a:spLocks noGrp="1"/>
          </p:cNvSpPr>
          <p:nvPr>
            <p:ph type="body" idx="4" hasCustomPrompt="1"/>
            <p:custDataLst>
              <p:tags r:id="rId5"/>
            </p:custDataLst>
          </p:nvPr>
        </p:nvSpPr>
        <p:spPr>
          <a:xfrm>
            <a:off x="5844620" y="4067810"/>
            <a:ext cx="5435521" cy="537210"/>
          </a:xfrm>
          <a:prstGeom prst="rect">
            <a:avLst/>
          </a:prstGeom>
          <a:noFill/>
        </p:spPr>
        <p:txBody>
          <a:bodyPr wrap="square" lIns="0" tIns="0" rIns="0" bIns="0" rtlCol="0">
            <a:normAutofit/>
          </a:bodyPr>
          <a:lstStyle>
            <a:lvl1pPr marL="0" marR="0" algn="r"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j-ea"/>
                <a:ea typeface="+mj-ea"/>
                <a:cs typeface="MiSans" panose="00000500000000000000" charset="-122"/>
              </a:defRPr>
            </a:lvl1pPr>
          </a:lstStyle>
          <a:p>
            <a:pPr lvl="0" algn="r">
              <a:lnSpc>
                <a:spcPct val="150000"/>
              </a:lnSpc>
            </a:pPr>
            <a:r>
              <a:rPr>
                <a:sym typeface="+mn-ea"/>
              </a:rPr>
              <a:t>单击此处编辑母版副标题样式</a:t>
            </a:r>
            <a:endParaRPr>
              <a:sym typeface="+mn-ea"/>
            </a:endParaRPr>
          </a:p>
        </p:txBody>
      </p:sp>
      <p:sp>
        <p:nvSpPr>
          <p:cNvPr id="1048670" name="标题"/>
          <p:cNvSpPr txBox="1">
            <a:spLocks noGrp="1"/>
          </p:cNvSpPr>
          <p:nvPr>
            <p:ph type="title" idx="3" hasCustomPrompt="1"/>
            <p:custDataLst>
              <p:tags r:id="rId6"/>
            </p:custDataLst>
          </p:nvPr>
        </p:nvSpPr>
        <p:spPr>
          <a:xfrm>
            <a:off x="5844619" y="1795145"/>
            <a:ext cx="5435521" cy="2251075"/>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sz="6000" b="0" i="0" u="none" strike="noStrike" kern="1200" cap="none" spc="300" normalizeH="0" baseline="0" noProof="1" err="1">
                <a:gradFill>
                  <a:gsLst>
                    <a:gs pos="0">
                      <a:schemeClr val="accent1"/>
                    </a:gs>
                    <a:gs pos="100000">
                      <a:schemeClr val="accent2"/>
                    </a:gs>
                  </a:gsLst>
                  <a:lin ang="0" scaled="0"/>
                </a:gradFill>
                <a:latin typeface="+mj-ea"/>
                <a:ea typeface="+mj-ea"/>
                <a:cs typeface="MiSans" panose="00000500000000000000" charset="-122"/>
              </a:defRPr>
            </a:lvl1pPr>
          </a:lstStyle>
          <a:p>
            <a:pPr lvl="0" algn="r"/>
            <a:r>
              <a:rPr>
                <a:sym typeface="+mn-ea"/>
              </a:rPr>
              <a:t>单击编辑标题</a:t>
            </a:r>
            <a:endParaRPr>
              <a:sym typeface="+mn-ea"/>
            </a:endParaRPr>
          </a:p>
        </p:txBody>
      </p:sp>
      <p:cxnSp>
        <p:nvCxnSpPr>
          <p:cNvPr id="3145731" name="直接连接符 22"/>
          <p:cNvCxnSpPr/>
          <p:nvPr>
            <p:custDataLst>
              <p:tags r:id="rId7"/>
            </p:custDataLst>
          </p:nvPr>
        </p:nvCxnSpPr>
        <p:spPr>
          <a:xfrm>
            <a:off x="8512877" y="3940944"/>
            <a:ext cx="2767263"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sp>
        <p:nvSpPr>
          <p:cNvPr id="1048672" name="署名"/>
          <p:cNvSpPr txBox="1">
            <a:spLocks noGrp="1"/>
          </p:cNvSpPr>
          <p:nvPr>
            <p:ph type="body" idx="1" hasCustomPrompt="1"/>
            <p:custDataLst>
              <p:tags r:id="rId8"/>
            </p:custDataLst>
          </p:nvPr>
        </p:nvSpPr>
        <p:spPr>
          <a:xfrm>
            <a:off x="9619615" y="5966460"/>
            <a:ext cx="1660525" cy="330835"/>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tx1"/>
                </a:solidFill>
                <a:latin typeface="+mj-ea"/>
                <a:ea typeface="+mj-ea"/>
                <a:cs typeface="MiSans" panose="00000500000000000000" charset="-122"/>
              </a:defRPr>
            </a:lvl1pPr>
          </a:lstStyle>
          <a:p>
            <a:pPr lvl="0" algn="r"/>
            <a:r>
              <a:rPr>
                <a:sym typeface="+mn-ea"/>
              </a:rPr>
              <a:t>单击此处编辑文本</a:t>
            </a:r>
            <a:endParaRPr>
              <a:sym typeface="+mn-ea"/>
            </a:endParaRPr>
          </a:p>
        </p:txBody>
      </p:sp>
      <p:sp>
        <p:nvSpPr>
          <p:cNvPr id="1048674" name="日期占位符 3"/>
          <p:cNvSpPr>
            <a:spLocks noGrp="1"/>
          </p:cNvSpPr>
          <p:nvPr>
            <p:ph type="dt" sz="half" idx="10"/>
            <p:custDataLst>
              <p:tags r:id="rId9"/>
            </p:custDataLst>
          </p:nvPr>
        </p:nvSpPr>
        <p:spPr>
          <a:xfrm>
            <a:off x="612000" y="6314400"/>
            <a:ext cx="2700000" cy="316800"/>
          </a:xfrm>
        </p:spPr>
        <p:txBody>
          <a:bodyPr/>
          <a:lstStyle>
            <a:lvl1pPr>
              <a:defRPr>
                <a:latin typeface="+mj-ea"/>
                <a:ea typeface="+mj-ea"/>
              </a:defRPr>
            </a:lvl1pPr>
          </a:lstStyle>
          <a:p>
            <a:fld id="{760FBDFE-C587-4B4C-A407-44438C67B59E}" type="datetimeFigureOut">
              <a:rPr lang="zh-CN" altLang="en-US" smtClean="0"/>
              <a:t/>
            </a:fld>
            <a:endParaRPr lang="zh-CN" altLang="en-US"/>
          </a:p>
        </p:txBody>
      </p:sp>
      <p:sp>
        <p:nvSpPr>
          <p:cNvPr id="1048676" name="页脚占位符 4"/>
          <p:cNvSpPr>
            <a:spLocks noGrp="1"/>
          </p:cNvSpPr>
          <p:nvPr>
            <p:ph type="ftr" sz="quarter" idx="11"/>
            <p:custDataLst>
              <p:tags r:id="rId10"/>
            </p:custDataLst>
          </p:nvPr>
        </p:nvSpPr>
        <p:spPr>
          <a:xfrm>
            <a:off x="4116000" y="6314400"/>
            <a:ext cx="3960000" cy="316800"/>
          </a:xfrm>
        </p:spPr>
        <p:txBody>
          <a:bodyPr/>
          <a:lstStyle>
            <a:lvl1pPr>
              <a:defRPr>
                <a:latin typeface="+mj-ea"/>
                <a:ea typeface="+mj-ea"/>
              </a:defRPr>
            </a:lvl1pPr>
          </a:lstStyle>
          <a:p>
            <a:endParaRPr lang="zh-CN" altLang="en-US"/>
          </a:p>
        </p:txBody>
      </p:sp>
      <p:sp>
        <p:nvSpPr>
          <p:cNvPr id="1048678" name="灯片编号占位符 5"/>
          <p:cNvSpPr>
            <a:spLocks noGrp="1"/>
          </p:cNvSpPr>
          <p:nvPr>
            <p:ph type="sldNum" sz="quarter" idx="12"/>
            <p:custDataLst>
              <p:tags r:id="rId11"/>
            </p:custDataLst>
          </p:nvPr>
        </p:nvSpPr>
        <p:spPr>
          <a:xfrm>
            <a:off x="8877600" y="6314400"/>
            <a:ext cx="2700000" cy="316800"/>
          </a:xfrm>
        </p:spPr>
        <p:txBody>
          <a:bodyPr/>
          <a:lstStyle>
            <a:lvl1pPr>
              <a:defRPr>
                <a:latin typeface="+mj-ea"/>
                <a:ea typeface="+mj-ea"/>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8"/>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680"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j-ea"/>
                <a:ea typeface="+mj-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j-ea"/>
                <a:ea typeface="+mj-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j-ea"/>
                <a:ea typeface="+mj-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j-ea"/>
                <a:ea typeface="+mj-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j-ea"/>
                <a:ea typeface="+mj-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2"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68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68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0" descr="图片包含 游戏机, 灯光, 帽子  描述已自动生成"/>
          <p:cNvPicPr>
            <a:picLocks noChangeAspect="1"/>
          </p:cNvPicPr>
          <p:nvPr>
            <p:custDataLst>
              <p:tags r:id="rId2"/>
            </p:custDataLst>
          </p:nvPr>
        </p:nvPicPr>
        <p:blipFill>
          <a:blip r:embed="rId1">
            <a:clrChange>
              <a:clrFrom>
                <a:srgbClr val="1B0E60"/>
              </a:clrFrom>
              <a:clrTo>
                <a:srgbClr val="1B0E60">
                  <a:alpha val="0"/>
                </a:srgbClr>
              </a:clrTo>
            </a:clrChange>
          </a:blip>
          <a:stretch>
            <a:fillRect/>
          </a:stretch>
        </p:blipFill>
        <p:spPr>
          <a:xfrm flipH="1">
            <a:off x="3344778" y="0"/>
            <a:ext cx="8847221" cy="4975261"/>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cxnSp>
        <p:nvCxnSpPr>
          <p:cNvPr id="3145733" name="直接连接符 27"/>
          <p:cNvCxnSpPr/>
          <p:nvPr>
            <p:custDataLst>
              <p:tags r:id="rId3"/>
            </p:custDataLst>
          </p:nvPr>
        </p:nvCxnSpPr>
        <p:spPr>
          <a:xfrm>
            <a:off x="735013" y="6228346"/>
            <a:ext cx="1072197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90" name="副标题"/>
          <p:cNvSpPr txBox="1">
            <a:spLocks noGrp="1"/>
          </p:cNvSpPr>
          <p:nvPr>
            <p:ph type="body" idx="3" hasCustomPrompt="1"/>
            <p:custDataLst>
              <p:tags r:id="rId4"/>
            </p:custDataLst>
          </p:nvPr>
        </p:nvSpPr>
        <p:spPr>
          <a:xfrm>
            <a:off x="678815" y="1666875"/>
            <a:ext cx="1150620" cy="2825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200" b="0" i="0" u="none" strike="noStrike" kern="1200" cap="none" spc="300" normalizeH="0" baseline="0" noProof="1">
                <a:solidFill>
                  <a:schemeClr val="accent2"/>
                </a:solidFill>
                <a:latin typeface="+mj-ea"/>
                <a:ea typeface="+mj-ea"/>
                <a:cs typeface="MiSans" panose="00000500000000000000" charset="-122"/>
              </a:defRPr>
            </a:lvl1pPr>
          </a:lstStyle>
          <a:p>
            <a:pPr lvl="0" algn="l"/>
            <a:r>
              <a:rPr>
                <a:sym typeface="+mn-ea"/>
              </a:rPr>
              <a:t>编辑副标题</a:t>
            </a:r>
            <a:endParaRPr>
              <a:sym typeface="+mn-ea"/>
            </a:endParaRPr>
          </a:p>
        </p:txBody>
      </p:sp>
      <p:sp>
        <p:nvSpPr>
          <p:cNvPr id="1048692" name="标题"/>
          <p:cNvSpPr txBox="1">
            <a:spLocks noGrp="1"/>
          </p:cNvSpPr>
          <p:nvPr>
            <p:ph type="title" idx="2" hasCustomPrompt="1"/>
            <p:custDataLst>
              <p:tags r:id="rId5"/>
            </p:custDataLst>
          </p:nvPr>
        </p:nvSpPr>
        <p:spPr>
          <a:xfrm>
            <a:off x="678815" y="406400"/>
            <a:ext cx="6918960" cy="1236980"/>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0">
                      <a:schemeClr val="accent1"/>
                    </a:gs>
                    <a:gs pos="100000">
                      <a:schemeClr val="accent2"/>
                    </a:gs>
                  </a:gsLst>
                  <a:lin ang="0" scaled="0"/>
                </a:gradFill>
                <a:latin typeface="+mj-ea"/>
                <a:ea typeface="+mj-ea"/>
                <a:cs typeface="+mj-ea"/>
              </a:defRPr>
            </a:lvl1pPr>
          </a:lstStyle>
          <a:p>
            <a:pPr lvl="0"/>
            <a:r>
              <a:rPr>
                <a:sym typeface="+mn-ea"/>
              </a:rPr>
              <a:t>单击编辑标题</a:t>
            </a:r>
            <a:endParaRPr>
              <a:sym typeface="+mn-ea"/>
            </a:endParaRPr>
          </a:p>
        </p:txBody>
      </p:sp>
      <p:cxnSp>
        <p:nvCxnSpPr>
          <p:cNvPr id="3145735" name="直接连接符 43"/>
          <p:cNvCxnSpPr/>
          <p:nvPr>
            <p:custDataLst>
              <p:tags r:id="rId6"/>
            </p:custDataLst>
          </p:nvPr>
        </p:nvCxnSpPr>
        <p:spPr>
          <a:xfrm>
            <a:off x="1845336" y="1807845"/>
            <a:ext cx="447040" cy="0"/>
          </a:xfrm>
          <a:prstGeom prst="line">
            <a:avLst/>
          </a:prstGeom>
          <a:ln w="15875">
            <a:gradFill flip="none" rotWithShape="1">
              <a:gsLst>
                <a:gs pos="0">
                  <a:schemeClr val="accent2">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sp>
        <p:nvSpPr>
          <p:cNvPr id="1048694" name="日期占位符 2"/>
          <p:cNvSpPr>
            <a:spLocks noGrp="1"/>
          </p:cNvSpPr>
          <p:nvPr>
            <p:ph type="dt" sz="half" idx="10"/>
            <p:custDataLst>
              <p:tags r:id="rId7"/>
            </p:custDataLst>
          </p:nvPr>
        </p:nvSpPr>
        <p:spPr>
          <a:xfrm>
            <a:off x="612000" y="6314400"/>
            <a:ext cx="2700000" cy="316800"/>
          </a:xfrm>
        </p:spPr>
        <p:txBody>
          <a:bodyPr/>
          <a:lstStyle>
            <a:lvl1pPr>
              <a:defRPr>
                <a:latin typeface="+mn-ea"/>
                <a:ea typeface="+mn-ea"/>
              </a:defRPr>
            </a:lvl1pPr>
          </a:lstStyle>
          <a:p>
            <a:fld id="{760FBDFE-C587-4B4C-A407-44438C67B59E}" type="datetimeFigureOut">
              <a:rPr lang="zh-CN" altLang="en-US" smtClean="0"/>
              <a:t/>
            </a:fld>
            <a:endParaRPr lang="zh-CN" altLang="en-US"/>
          </a:p>
        </p:txBody>
      </p:sp>
      <p:sp>
        <p:nvSpPr>
          <p:cNvPr id="1048696" name="页脚占位符 3"/>
          <p:cNvSpPr>
            <a:spLocks noGrp="1"/>
          </p:cNvSpPr>
          <p:nvPr>
            <p:ph type="ftr" sz="quarter" idx="11"/>
            <p:custDataLst>
              <p:tags r:id="rId8"/>
            </p:custDataLst>
          </p:nvPr>
        </p:nvSpPr>
        <p:spPr>
          <a:xfrm>
            <a:off x="4116000" y="6314400"/>
            <a:ext cx="3960000" cy="316800"/>
          </a:xfrm>
        </p:spPr>
        <p:txBody>
          <a:bodyPr/>
          <a:lstStyle>
            <a:lvl1pPr>
              <a:defRPr>
                <a:latin typeface="+mn-ea"/>
                <a:ea typeface="+mn-ea"/>
              </a:defRPr>
            </a:lvl1pPr>
          </a:lstStyle>
          <a:p>
            <a:endParaRPr lang="zh-CN" altLang="en-US"/>
          </a:p>
        </p:txBody>
      </p:sp>
      <p:sp>
        <p:nvSpPr>
          <p:cNvPr id="1048698" name="灯片编号占位符 4"/>
          <p:cNvSpPr>
            <a:spLocks noGrp="1"/>
          </p:cNvSpPr>
          <p:nvPr>
            <p:ph type="sldNum" sz="quarter" idx="12"/>
            <p:custDataLst>
              <p:tags r:id="rId9"/>
            </p:custDataLst>
          </p:nvPr>
        </p:nvSpPr>
        <p:spPr>
          <a:xfrm>
            <a:off x="8877600" y="6314400"/>
            <a:ext cx="2700000" cy="316800"/>
          </a:xfrm>
        </p:spPr>
        <p:txBody>
          <a:bodyPr/>
          <a:lstStyle>
            <a:lvl1pPr>
              <a:defRPr>
                <a:latin typeface="+mn-ea"/>
                <a:ea typeface="+mn-ea"/>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cxnSp>
        <p:nvCxnSpPr>
          <p:cNvPr id="3145737" name="直接连接符 22"/>
          <p:cNvCxnSpPr/>
          <p:nvPr>
            <p:custDataLst>
              <p:tags r:id="rId1"/>
            </p:custDataLst>
          </p:nvPr>
        </p:nvCxnSpPr>
        <p:spPr>
          <a:xfrm flipH="1">
            <a:off x="9185961" y="3519488"/>
            <a:ext cx="2529975"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cxnSp>
        <p:nvCxnSpPr>
          <p:cNvPr id="3145739" name="直接连接符 15"/>
          <p:cNvCxnSpPr/>
          <p:nvPr>
            <p:custDataLst>
              <p:tags r:id="rId2"/>
            </p:custDataLst>
          </p:nvPr>
        </p:nvCxnSpPr>
        <p:spPr>
          <a:xfrm>
            <a:off x="515176" y="3519488"/>
            <a:ext cx="2529975" cy="0"/>
          </a:xfrm>
          <a:prstGeom prst="line">
            <a:avLst/>
          </a:prstGeom>
          <a:ln w="15875">
            <a:gradFill flip="none" rotWithShape="1">
              <a:gsLst>
                <a:gs pos="0">
                  <a:schemeClr val="accent1">
                    <a:alpha val="0"/>
                  </a:schemeClr>
                </a:gs>
                <a:gs pos="100000">
                  <a:schemeClr val="accent2"/>
                </a:gs>
              </a:gsLst>
              <a:lin ang="0" scaled="1"/>
            </a:gradFill>
          </a:ln>
        </p:spPr>
        <p:style>
          <a:lnRef idx="1">
            <a:schemeClr val="accent1"/>
          </a:lnRef>
          <a:fillRef idx="0">
            <a:schemeClr val="accent1"/>
          </a:fillRef>
          <a:effectRef idx="0">
            <a:schemeClr val="accent1"/>
          </a:effectRef>
          <a:fontRef idx="minor">
            <a:schemeClr val="tx1"/>
          </a:fontRef>
        </p:style>
      </p:cxnSp>
      <p:pic>
        <p:nvPicPr>
          <p:cNvPr id="2097161" name="图片 48"/>
          <p:cNvPicPr>
            <a:picLocks noChangeAspect="1"/>
          </p:cNvPicPr>
          <p:nvPr>
            <p:custDataLst>
              <p:tags r:id="rId4"/>
            </p:custDataLst>
          </p:nvPr>
        </p:nvPicPr>
        <p:blipFill>
          <a:blip r:embed="rId3"/>
          <a:srcRect l="47465" t="15910" r="3826" b="22729"/>
          <a:stretch>
            <a:fillRect/>
          </a:stretch>
        </p:blipFill>
        <p:spPr>
          <a:xfrm>
            <a:off x="17363" y="3737291"/>
            <a:ext cx="3271828" cy="3120709"/>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pic>
        <p:nvPicPr>
          <p:cNvPr id="2097163" name="图片 68"/>
          <p:cNvPicPr>
            <a:picLocks noChangeAspect="1"/>
          </p:cNvPicPr>
          <p:nvPr>
            <p:custDataLst>
              <p:tags r:id="rId5"/>
            </p:custDataLst>
          </p:nvPr>
        </p:nvPicPr>
        <p:blipFill>
          <a:blip r:embed="rId3"/>
          <a:srcRect l="47465" t="15910" r="3826" b="22729"/>
          <a:stretch>
            <a:fillRect/>
          </a:stretch>
        </p:blipFill>
        <p:spPr>
          <a:xfrm flipH="1">
            <a:off x="8917323" y="3737291"/>
            <a:ext cx="3271828" cy="3120709"/>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00" name="节编号"/>
          <p:cNvSpPr txBox="1">
            <a:spLocks noGrp="1"/>
          </p:cNvSpPr>
          <p:nvPr>
            <p:ph type="body" idx="2" hasCustomPrompt="1"/>
            <p:custDataLst>
              <p:tags r:id="rId6"/>
            </p:custDataLst>
          </p:nvPr>
        </p:nvSpPr>
        <p:spPr>
          <a:xfrm>
            <a:off x="1151573" y="1497965"/>
            <a:ext cx="9888855" cy="109791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4800" b="0" i="0" u="none" strike="noStrike" kern="1200" cap="none" spc="300" normalizeH="0" baseline="0" noProof="1">
                <a:solidFill>
                  <a:schemeClr val="tx1"/>
                </a:solidFill>
                <a:latin typeface="+mj-ea"/>
                <a:ea typeface="+mj-ea"/>
                <a:cs typeface="MiSans" panose="00000500000000000000" charset="-122"/>
              </a:defRPr>
            </a:lvl1pPr>
          </a:lstStyle>
          <a:p>
            <a:pPr lvl="0" algn="ctr"/>
            <a:r>
              <a:rPr>
                <a:sym typeface="+mn-ea"/>
              </a:rPr>
              <a:t>编辑节编号</a:t>
            </a:r>
            <a:endParaRPr>
              <a:sym typeface="+mn-ea"/>
            </a:endParaRPr>
          </a:p>
        </p:txBody>
      </p:sp>
      <p:sp>
        <p:nvSpPr>
          <p:cNvPr id="1048702" name="标题"/>
          <p:cNvSpPr txBox="1">
            <a:spLocks noGrp="1"/>
          </p:cNvSpPr>
          <p:nvPr>
            <p:ph type="title" idx="1" hasCustomPrompt="1"/>
            <p:custDataLst>
              <p:tags r:id="rId7"/>
            </p:custDataLst>
          </p:nvPr>
        </p:nvSpPr>
        <p:spPr>
          <a:xfrm>
            <a:off x="3044825" y="2595245"/>
            <a:ext cx="6141085" cy="184848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sz="5400" b="0" i="0" u="none" strike="noStrike" kern="1200" cap="none" spc="300" normalizeH="0" baseline="0" noProof="1" err="1">
                <a:gradFill>
                  <a:gsLst>
                    <a:gs pos="0">
                      <a:schemeClr val="accent1"/>
                    </a:gs>
                    <a:gs pos="100000">
                      <a:schemeClr val="accent2"/>
                    </a:gs>
                  </a:gsLst>
                  <a:lin ang="0" scaled="0"/>
                </a:gradFill>
                <a:latin typeface="+mj-ea"/>
                <a:ea typeface="+mj-ea"/>
                <a:cs typeface="+mj-ea"/>
              </a:defRPr>
            </a:lvl1pPr>
          </a:lstStyle>
          <a:p>
            <a:pPr lvl="0" algn="ctr"/>
            <a:r>
              <a:rPr>
                <a:sym typeface="+mn-ea"/>
              </a:rPr>
              <a:t>单击此处编辑标题</a:t>
            </a:r>
            <a:endParaRPr>
              <a:sym typeface="+mn-ea"/>
            </a:endParaRPr>
          </a:p>
        </p:txBody>
      </p:sp>
      <p:sp>
        <p:nvSpPr>
          <p:cNvPr id="1048704" name="日期占位符 3"/>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6" name="页脚占位符 4"/>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08"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5" name="图片 10"/>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10" name="正文"/>
          <p:cNvSpPr txBox="1">
            <a:spLocks noGrp="1"/>
          </p:cNvSpPr>
          <p:nvPr>
            <p:ph idx="3"/>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2"/>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16"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8"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20"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7" name="图片 14"/>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22" name="正文"/>
          <p:cNvSpPr txBox="1">
            <a:spLocks noGrp="1"/>
          </p:cNvSpPr>
          <p:nvPr>
            <p:ph idx="5"/>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26" name="正文"/>
          <p:cNvSpPr txBox="1">
            <a:spLocks noGrp="1"/>
          </p:cNvSpPr>
          <p:nvPr>
            <p:ph idx="3"/>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8" name="标题"/>
          <p:cNvSpPr txBox="1">
            <a:spLocks noGrp="1"/>
          </p:cNvSpPr>
          <p:nvPr>
            <p:ph type="title" idx="2"/>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0"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4"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36"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9" name="图片 6"/>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38"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40"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2"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44"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71"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4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3"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52"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5" name="图片 7"/>
          <p:cNvPicPr>
            <a:picLocks noChangeAspect="1"/>
          </p:cNvPicPr>
          <p:nvPr>
            <p:custDataLst>
              <p:tags r:id="rId2"/>
            </p:custDataLst>
          </p:nvPr>
        </p:nvPicPr>
        <p:blipFill>
          <a:blip r:embed="rId1">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gs>
                  </a:gsLst>
                  <a:lin ang="0" scaled="0"/>
                </a:gra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4"/>
            </p:custDataLst>
          </p:nvPr>
        </p:nvSpPr>
        <p:spPr>
          <a:xfrm>
            <a:off x="608400" y="1324800"/>
            <a:ext cx="109692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7" name="图片 20" descr="图片包含 游戏机, 灯光, 帽子  描述已自动生成"/>
          <p:cNvPicPr>
            <a:picLocks noChangeAspect="1"/>
          </p:cNvPicPr>
          <p:nvPr>
            <p:custDataLst>
              <p:tags r:id="rId2"/>
            </p:custDataLst>
          </p:nvPr>
        </p:nvPicPr>
        <p:blipFill>
          <a:blip r:embed="rId1">
            <a:clrChange>
              <a:clrFrom>
                <a:srgbClr val="1B0E60"/>
              </a:clrFrom>
              <a:clrTo>
                <a:srgbClr val="1B0E60">
                  <a:alpha val="0"/>
                </a:srgbClr>
              </a:clrTo>
            </a:clrChange>
          </a:blip>
          <a:stretch>
            <a:fillRect/>
          </a:stretch>
        </p:blipFill>
        <p:spPr>
          <a:xfrm flipH="1">
            <a:off x="3120390" y="0"/>
            <a:ext cx="9071810" cy="5101559"/>
          </a:xfrm>
          <a:custGeom>
            <a:gdLst>
              <a:gd name="connsiteX0" fmla="*/ 6388768 w 9962147"/>
              <a:gd name="connsiteY0" fmla="*/ 3957493 h 5602243"/>
              <a:gd name="connsiteX1" fmla="*/ 6388768 w 9962147"/>
              <a:gd name="connsiteY1" fmla="*/ 5112525 h 5602243"/>
              <a:gd name="connsiteX2" fmla="*/ 9781673 w 9962147"/>
              <a:gd name="connsiteY2" fmla="*/ 5112525 h 5602243"/>
              <a:gd name="connsiteX3" fmla="*/ 9781673 w 9962147"/>
              <a:gd name="connsiteY3" fmla="*/ 3957493 h 5602243"/>
              <a:gd name="connsiteX4" fmla="*/ 0 w 9962147"/>
              <a:gd name="connsiteY4" fmla="*/ 0 h 5602243"/>
              <a:gd name="connsiteX5" fmla="*/ 9962147 w 9962147"/>
              <a:gd name="connsiteY5" fmla="*/ 0 h 5602243"/>
              <a:gd name="connsiteX6" fmla="*/ 9962147 w 9962147"/>
              <a:gd name="connsiteY6" fmla="*/ 5602243 h 5602243"/>
              <a:gd name="connsiteX7" fmla="*/ 0 w 9962147"/>
              <a:gd name="connsiteY7" fmla="*/ 5602243 h 56022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2147" h="5602243">
                <a:moveTo>
                  <a:pt x="6388768" y="3957493"/>
                </a:moveTo>
                <a:lnTo>
                  <a:pt x="6388768" y="5112525"/>
                </a:lnTo>
                <a:lnTo>
                  <a:pt x="9781673" y="5112525"/>
                </a:lnTo>
                <a:lnTo>
                  <a:pt x="9781673" y="3957493"/>
                </a:lnTo>
                <a:close/>
                <a:moveTo>
                  <a:pt x="0" y="0"/>
                </a:moveTo>
                <a:lnTo>
                  <a:pt x="9962147" y="0"/>
                </a:lnTo>
                <a:lnTo>
                  <a:pt x="9962147" y="5602243"/>
                </a:lnTo>
                <a:lnTo>
                  <a:pt x="0" y="5602243"/>
                </a:lnTo>
                <a:close/>
              </a:path>
            </a:pathLst>
          </a:custGeom>
        </p:spPr>
      </p:pic>
      <p:sp>
        <p:nvSpPr>
          <p:cNvPr id="1048770" name="椭圆 38"/>
          <p:cNvSpPr/>
          <p:nvPr>
            <p:custDataLst>
              <p:tags r:id="rId3"/>
            </p:custDataLst>
          </p:nvPr>
        </p:nvSpPr>
        <p:spPr>
          <a:xfrm>
            <a:off x="700405" y="1841500"/>
            <a:ext cx="749935" cy="749935"/>
          </a:xfrm>
          <a:prstGeom prst="ellipse">
            <a:avLst/>
          </a:prstGeom>
          <a:gradFill flip="none" rotWithShape="1">
            <a:gsLst>
              <a:gs pos="0">
                <a:schemeClr val="accent1">
                  <a:alpha val="0"/>
                </a:schemeClr>
              </a:gs>
              <a:gs pos="100000">
                <a:schemeClr val="accent1">
                  <a:alpha val="60000"/>
                </a:schemeClr>
              </a:gs>
            </a:gsLst>
            <a:lin ang="135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rgbClr val="FF00D9"/>
                  </a:gs>
                  <a:gs pos="100000">
                    <a:srgbClr val="FF00D9"/>
                  </a:gs>
                </a:gsLst>
                <a:lin ang="5400000" scaled="1"/>
              </a:gradFill>
              <a:cs typeface="MiSans" panose="00000500000000000000" charset="-122"/>
            </a:endParaRPr>
          </a:p>
        </p:txBody>
      </p:sp>
      <p:sp>
        <p:nvSpPr>
          <p:cNvPr id="1048772" name="标题"/>
          <p:cNvSpPr txBox="1">
            <a:spLocks noGrp="1"/>
          </p:cNvSpPr>
          <p:nvPr>
            <p:ph type="title" idx="3" hasCustomPrompt="1"/>
            <p:custDataLst>
              <p:tags r:id="rId4"/>
            </p:custDataLst>
          </p:nvPr>
        </p:nvSpPr>
        <p:spPr>
          <a:xfrm>
            <a:off x="984250" y="1533525"/>
            <a:ext cx="5142230" cy="258381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300" normalizeH="0" baseline="0" noProof="1">
                <a:gradFill>
                  <a:gsLst>
                    <a:gs pos="0">
                      <a:schemeClr val="accent1"/>
                    </a:gs>
                    <a:gs pos="100000">
                      <a:schemeClr val="accent2"/>
                    </a:gs>
                  </a:gsLst>
                  <a:lin ang="0" scaled="0"/>
                </a:gradFill>
                <a:latin typeface="+mj-ea"/>
                <a:ea typeface="+mj-ea"/>
                <a:cs typeface="MiSans" panose="00000500000000000000" charset="-122"/>
              </a:defRPr>
            </a:lvl1pPr>
          </a:lstStyle>
          <a:p>
            <a:pPr lvl="0" algn="l"/>
            <a:r>
              <a:rPr err="1">
                <a:sym typeface="+mn-ea"/>
              </a:rPr>
              <a:t>编辑标题</a:t>
            </a:r>
            <a:endParaRPr>
              <a:sym typeface="+mn-ea"/>
            </a:endParaRPr>
          </a:p>
        </p:txBody>
      </p:sp>
      <p:cxnSp>
        <p:nvCxnSpPr>
          <p:cNvPr id="3145741" name="直接连接符 7"/>
          <p:cNvCxnSpPr/>
          <p:nvPr>
            <p:custDataLst>
              <p:tags r:id="rId5"/>
            </p:custDataLst>
          </p:nvPr>
        </p:nvCxnSpPr>
        <p:spPr>
          <a:xfrm>
            <a:off x="2780331" y="6132093"/>
            <a:ext cx="875411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74" name="署名"/>
          <p:cNvSpPr txBox="1">
            <a:spLocks noGrp="1"/>
          </p:cNvSpPr>
          <p:nvPr>
            <p:ph type="body" idx="1" hasCustomPrompt="1"/>
            <p:custDataLst>
              <p:tags r:id="rId6"/>
            </p:custDataLst>
          </p:nvPr>
        </p:nvSpPr>
        <p:spPr>
          <a:xfrm>
            <a:off x="984048" y="5967095"/>
            <a:ext cx="1660525" cy="33083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0" normalizeH="0" baseline="0" noProof="1">
                <a:solidFill>
                  <a:schemeClr val="tx1"/>
                </a:solidFill>
                <a:latin typeface="+mn-ea"/>
                <a:ea typeface="+mn-ea"/>
                <a:cs typeface="MiSans" panose="00000500000000000000" charset="-122"/>
              </a:defRPr>
            </a:lvl1pPr>
          </a:lstStyle>
          <a:p>
            <a:pPr lvl="0" algn="l"/>
            <a:r>
              <a:rPr>
                <a:sym typeface="+mn-ea"/>
              </a:rPr>
              <a:t>单击此处编辑文本</a:t>
            </a:r>
            <a:endParaRPr>
              <a:sym typeface="+mn-ea"/>
            </a:endParaRPr>
          </a:p>
        </p:txBody>
      </p:sp>
      <p:sp>
        <p:nvSpPr>
          <p:cNvPr id="1048776"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80"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78.xml" /><Relationship Id="rId14" Type="http://schemas.openxmlformats.org/officeDocument/2006/relationships/tags" Target="../tags/tag79.xml" /><Relationship Id="rId15" Type="http://schemas.openxmlformats.org/officeDocument/2006/relationships/tags" Target="../tags/tag80.xml" /><Relationship Id="rId16" Type="http://schemas.openxmlformats.org/officeDocument/2006/relationships/tags" Target="../tags/tag81.xml" /><Relationship Id="rId17" Type="http://schemas.openxmlformats.org/officeDocument/2006/relationships/tags" Target="../tags/tag82.xml" /><Relationship Id="rId18" Type="http://schemas.openxmlformats.org/officeDocument/2006/relationships/tags" Target="../tags/tag83.xml" /><Relationship Id="rId19" Type="http://schemas.openxmlformats.org/officeDocument/2006/relationships/tags" Target="../tags/tag8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alphaModFix amt="15000"/>
          </a:blip>
          <a:srcRect l="47465" t="15910" r="3826" b="22729"/>
          <a:stretch>
            <a:fillRect/>
          </a:stretch>
        </p:blipFill>
        <p:spPr>
          <a:xfrm flipH="1">
            <a:off x="7196455" y="2094230"/>
            <a:ext cx="4993005" cy="4763770"/>
          </a:xfrm>
          <a:custGeom>
            <a:gdLst>
              <a:gd name="connsiteX0" fmla="*/ 0 w 4520238"/>
              <a:gd name="connsiteY0" fmla="*/ 0 h 4311457"/>
              <a:gd name="connsiteX1" fmla="*/ 4378794 w 4520238"/>
              <a:gd name="connsiteY1" fmla="*/ 0 h 4311457"/>
              <a:gd name="connsiteX2" fmla="*/ 4520238 w 4520238"/>
              <a:gd name="connsiteY2" fmla="*/ 54759 h 4311457"/>
              <a:gd name="connsiteX3" fmla="*/ 4520238 w 4520238"/>
              <a:gd name="connsiteY3" fmla="*/ 2275392 h 4311457"/>
              <a:gd name="connsiteX4" fmla="*/ 3731997 w 4520238"/>
              <a:gd name="connsiteY4" fmla="*/ 4311457 h 4311457"/>
              <a:gd name="connsiteX5" fmla="*/ 0 w 4520238"/>
              <a:gd name="connsiteY5" fmla="*/ 4311457 h 431145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20238" h="4311457">
                <a:moveTo>
                  <a:pt x="0" y="0"/>
                </a:moveTo>
                <a:lnTo>
                  <a:pt x="4378794" y="0"/>
                </a:lnTo>
                <a:lnTo>
                  <a:pt x="4520238" y="54759"/>
                </a:lnTo>
                <a:lnTo>
                  <a:pt x="4520238" y="2275392"/>
                </a:lnTo>
                <a:lnTo>
                  <a:pt x="3731997" y="4311457"/>
                </a:lnTo>
                <a:lnTo>
                  <a:pt x="0" y="4311457"/>
                </a:lnTo>
                <a:close/>
              </a:path>
            </a:pathLst>
          </a:custGeom>
        </p:spPr>
      </p:pic>
      <p:sp>
        <p:nvSpPr>
          <p:cNvPr id="1048654"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6"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iSans"/>
                <a:ea typeface="MiSans"/>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0" name="文本占位符 1"/>
          <p:cNvSpPr>
            <a:spLocks noGrp="1"/>
          </p:cNvSpPr>
          <p:nvPr>
            <p:ph type="body" idx="21"/>
            <p:custDataLst>
              <p:tags r:id="rId17"/>
            </p:custDataLst>
          </p:nvPr>
        </p:nvSpPr>
        <p:spPr>
          <a:xfrm>
            <a:off x="608399" y="1413194"/>
            <a:ext cx="10969199" cy="4763769"/>
          </a:xfrm>
          <a:prstGeom prst="rect">
            <a:avLst/>
          </a:prstGeom>
          <a:ln>
            <a:noFill/>
            <a:prstDash val="sysDash"/>
          </a:ln>
        </p:spPr>
        <p:txBody>
          <a:bodyPr vert="horz" lIns="90000" tIns="46800" rIns="90000" bIns="46800" rtlCol="0">
            <a:normAutofit/>
          </a:bodyPr>
          <a:lstStyle/>
          <a:p>
            <a:pPr marR="0" lvl="0">
              <a:spcBef>
                <a:spcPts val="1200"/>
              </a:spcBef>
              <a:spcAft>
                <a:spcPct val="0"/>
              </a:spcAft>
              <a:buClrTx/>
              <a:buSzTx/>
            </a:pPr>
            <a:r>
              <a:rPr lang="zh-CN" altLang="en-US"/>
              <a:t>单击此处编辑母版文本样式</a:t>
            </a:r>
            <a:endParaRPr lang="zh-CN" altLang="en-US"/>
          </a:p>
          <a:p>
            <a:pPr marR="0" lvl="1">
              <a:spcBef>
                <a:spcPts val="1200"/>
              </a:spcBef>
              <a:spcAft>
                <a:spcPct val="0"/>
              </a:spcAft>
              <a:tabLst>
                <a:tab pos="1609725"/>
              </a:tabLst>
            </a:pPr>
            <a:r>
              <a:rPr lang="zh-CN" altLang="en-US"/>
              <a:t>二级</a:t>
            </a:r>
            <a:endParaRPr lang="zh-CN" altLang="en-US"/>
          </a:p>
          <a:p>
            <a:pPr marR="0" lvl="2">
              <a:spcBef>
                <a:spcPts val="1200"/>
              </a:spcBef>
              <a:spcAft>
                <a:spcPct val="0"/>
              </a:spcAft>
            </a:pPr>
            <a:r>
              <a:rPr lang="zh-CN" altLang="en-US"/>
              <a:t>三级</a:t>
            </a:r>
            <a:endParaRPr lang="zh-CN" altLang="en-US"/>
          </a:p>
          <a:p>
            <a:pPr marR="0" lvl="3">
              <a:spcBef>
                <a:spcPts val="1200"/>
              </a:spcBef>
              <a:spcAft>
                <a:spcPct val="0"/>
              </a:spcAft>
            </a:pPr>
            <a:r>
              <a:rPr lang="zh-CN" altLang="en-US"/>
              <a:t>四级</a:t>
            </a:r>
            <a:endParaRPr lang="zh-CN" altLang="en-US"/>
          </a:p>
          <a:p>
            <a:pPr marR="0" lvl="4">
              <a:spcBef>
                <a:spcPts val="1200"/>
              </a:spcBef>
              <a:spcAft>
                <a:spcPct val="0"/>
              </a:spcAft>
            </a:pPr>
            <a:r>
              <a:rPr lang="zh-CN" altLang="en-US"/>
              <a:t>五级</a:t>
            </a:r>
            <a:endParaRPr lang="zh-CN" altLang="en-US"/>
          </a:p>
        </p:txBody>
      </p:sp>
      <p:sp>
        <p:nvSpPr>
          <p:cNvPr id="1048662" name="标题占位符 2"/>
          <p:cNvSpPr>
            <a:spLocks noGrp="1"/>
          </p:cNvSpPr>
          <p:nvPr>
            <p:ph type="title"/>
            <p:custDataLst>
              <p:tags r:id="rId18"/>
            </p:custDataLst>
          </p:nvPr>
        </p:nvSpPr>
        <p:spPr>
          <a:xfrm>
            <a:off x="608399" y="365125"/>
            <a:ext cx="10969199" cy="979581"/>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3333" r:id="rId2"/>
    <p:sldLayoutId id="2147493334" r:id="rId3"/>
    <p:sldLayoutId id="2147493335" r:id="rId4"/>
    <p:sldLayoutId id="2147493336" r:id="rId5"/>
    <p:sldLayoutId id="2147493337" r:id="rId6"/>
    <p:sldLayoutId id="2147493338" r:id="rId7"/>
    <p:sldLayoutId id="2147493339" r:id="rId8"/>
    <p:sldLayoutId id="2147493340" r:id="rId9"/>
    <p:sldLayoutId id="2147493341" r:id="rId10"/>
    <p:sldLayoutId id="2147493342" r:id="rId11"/>
  </p:sldLayoutIdLst>
  <p:transition/>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gradFill>
            <a:gsLst>
              <a:gs pos="0">
                <a:schemeClr val="accent1"/>
              </a:gs>
              <a:gs pos="100000">
                <a:schemeClr val="accent2"/>
              </a:gs>
            </a:gsLst>
            <a:lin ang="0" scaled="0"/>
          </a:gradFill>
          <a:latin typeface="+mj-ea"/>
          <a:ea typeface="+mj-ea"/>
          <a:cs typeface="MiSans" panose="00000500000000000000" charset="-122"/>
          <a:sym typeface="MiSan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solidFill>
          <a:latin typeface="+mn-ea"/>
          <a:ea typeface="+mn-ea"/>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solidFill>
          <a:latin typeface="+mn-ea"/>
          <a:ea typeface="+mn-ea"/>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solidFill>
          <a:latin typeface="+mn-ea"/>
          <a:ea typeface="+mn-ea"/>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21" Type="http://schemas.openxmlformats.org/officeDocument/2006/relationships/tags" Target="../tags/tag107.xml" /><Relationship Id="rId22" Type="http://schemas.openxmlformats.org/officeDocument/2006/relationships/tags" Target="../tags/tag108.xml" /><Relationship Id="rId23" Type="http://schemas.openxmlformats.org/officeDocument/2006/relationships/tags" Target="../tags/tag109.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tags" Target="../tags/tag125.xml" /><Relationship Id="rId12" Type="http://schemas.openxmlformats.org/officeDocument/2006/relationships/tags" Target="../tags/tag126.xml" /><Relationship Id="rId13" Type="http://schemas.openxmlformats.org/officeDocument/2006/relationships/tags" Target="../tags/tag127.xml" /><Relationship Id="rId14" Type="http://schemas.openxmlformats.org/officeDocument/2006/relationships/tags" Target="../tags/tag128.xml" /><Relationship Id="rId15" Type="http://schemas.openxmlformats.org/officeDocument/2006/relationships/tags" Target="../tags/tag129.xml" /><Relationship Id="rId16" Type="http://schemas.openxmlformats.org/officeDocument/2006/relationships/tags" Target="../tags/tag130.xml" /><Relationship Id="rId17" Type="http://schemas.openxmlformats.org/officeDocument/2006/relationships/tags" Target="../tags/tag131.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14" Type="http://schemas.openxmlformats.org/officeDocument/2006/relationships/tags" Target="../tags/tag152.xml" /><Relationship Id="rId15" Type="http://schemas.openxmlformats.org/officeDocument/2006/relationships/tags" Target="../tags/tag153.xml" /><Relationship Id="rId16" Type="http://schemas.openxmlformats.org/officeDocument/2006/relationships/tags" Target="../tags/tag154.xml" /><Relationship Id="rId17" Type="http://schemas.openxmlformats.org/officeDocument/2006/relationships/tags" Target="../tags/tag155.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14" Type="http://schemas.openxmlformats.org/officeDocument/2006/relationships/tags" Target="../tags/tag171.xml" /><Relationship Id="rId15" Type="http://schemas.openxmlformats.org/officeDocument/2006/relationships/tags" Target="../tags/tag172.xml" /><Relationship Id="rId16" Type="http://schemas.openxmlformats.org/officeDocument/2006/relationships/tags" Target="../tags/tag173.xml" /><Relationship Id="rId17" Type="http://schemas.openxmlformats.org/officeDocument/2006/relationships/tags" Target="../tags/tag174.xml" /><Relationship Id="rId18" Type="http://schemas.openxmlformats.org/officeDocument/2006/relationships/tags" Target="../tags/tag175.xml" /><Relationship Id="rId19" Type="http://schemas.openxmlformats.org/officeDocument/2006/relationships/tags" Target="../tags/tag176.xml" /><Relationship Id="rId2" Type="http://schemas.openxmlformats.org/officeDocument/2006/relationships/tags" Target="../tags/tag159.xml" /><Relationship Id="rId20" Type="http://schemas.openxmlformats.org/officeDocument/2006/relationships/tags" Target="../tags/tag177.xml" /><Relationship Id="rId21" Type="http://schemas.openxmlformats.org/officeDocument/2006/relationships/tags" Target="../tags/tag178.xml" /><Relationship Id="rId22" Type="http://schemas.openxmlformats.org/officeDocument/2006/relationships/tags" Target="../tags/tag179.xml" /><Relationship Id="rId23" Type="http://schemas.openxmlformats.org/officeDocument/2006/relationships/tags" Target="../tags/tag180.xml" /><Relationship Id="rId24" Type="http://schemas.openxmlformats.org/officeDocument/2006/relationships/tags" Target="../tags/tag181.xml" /><Relationship Id="rId25" Type="http://schemas.openxmlformats.org/officeDocument/2006/relationships/tags" Target="../tags/tag182.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4007307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4"/>
            <p:custDataLst>
              <p:tags r:id="rId3"/>
            </p:custDataLst>
          </p:nvPr>
        </p:nvSpPr>
        <p:spPr/>
        <p:txBody>
          <a:bodyPr/>
          <a:lstStyle/>
          <a:p>
            <a:r>
              <a:rPr lang="zh-CN" altLang="en-US"/>
              <a:t>XXX,a click to unlimited possibilities</a:t>
            </a:r>
            <a:endParaRPr lang="zh-CN" altLang="en-US"/>
          </a:p>
        </p:txBody>
      </p:sp>
      <p:sp>
        <p:nvSpPr>
          <p:cNvPr id="1048650" name="标题 6"/>
          <p:cNvSpPr>
            <a:spLocks noGrp="1"/>
          </p:cNvSpPr>
          <p:nvPr>
            <p:ph type="title" idx="3"/>
            <p:custDataLst>
              <p:tags r:id="rId4"/>
            </p:custDataLst>
          </p:nvPr>
        </p:nvSpPr>
        <p:spPr/>
        <p:txBody>
          <a:bodyPr>
            <a:normAutofit fontScale="90000"/>
          </a:bodyPr>
          <a:lstStyle/>
          <a:p>
            <a:r>
              <a:rPr lang="zh-CN" altLang="en-US"/>
              <a:t>出口食品农产品质量安全示范基地</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6" name="文本占位符 2"/>
          <p:cNvSpPr>
            <a:spLocks noGrp="1"/>
          </p:cNvSpPr>
          <p:nvPr>
            <p:ph type="body" idx="3"/>
            <p:custDataLst>
              <p:tags r:id="rId3"/>
            </p:custDataLst>
          </p:nvPr>
        </p:nvSpPr>
        <p:spPr/>
        <p:txBody>
          <a:bodyPr/>
          <a:lstStyle/>
          <a:p>
            <a:r>
              <a:rPr lang="zh-CN" altLang="en-US"/>
              <a:t>CONTENTS</a:t>
            </a:r>
            <a:endParaRPr lang="zh-CN" altLang="en-US"/>
          </a:p>
        </p:txBody>
      </p:sp>
      <p:sp>
        <p:nvSpPr>
          <p:cNvPr id="1048798" name="标题 6"/>
          <p:cNvSpPr>
            <a:spLocks noGrp="1"/>
          </p:cNvSpPr>
          <p:nvPr>
            <p:ph type="title" idx="2"/>
            <p:custDataLst>
              <p:tags r:id="rId4"/>
            </p:custDataLst>
          </p:nvPr>
        </p:nvSpPr>
        <p:spPr/>
        <p:txBody>
          <a:bodyPr>
            <a:normAutofit fontScale="95455"/>
          </a:bodyPr>
          <a:lstStyle/>
          <a:p>
            <a:r>
              <a:rPr lang="zh-CN" altLang="en-US"/>
              <a:t>目录</a:t>
            </a:r>
            <a:endParaRPr lang="zh-CN" altLang="en-US"/>
          </a:p>
        </p:txBody>
      </p:sp>
      <p:sp>
        <p:nvSpPr>
          <p:cNvPr id="1048800" name="矩形: 圆角 17"/>
          <p:cNvSpPr/>
          <p:nvPr>
            <p:custDataLst>
              <p:tags r:id="rId5"/>
            </p:custDataLst>
          </p:nvPr>
        </p:nvSpPr>
        <p:spPr>
          <a:xfrm>
            <a:off x="469900"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02" name="序号"/>
          <p:cNvSpPr txBox="1"/>
          <p:nvPr>
            <p:custDataLst>
              <p:tags r:id="rId6"/>
            </p:custDataLst>
          </p:nvPr>
        </p:nvSpPr>
        <p:spPr>
          <a:xfrm>
            <a:off x="601980"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01.</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04" name="标题"/>
          <p:cNvSpPr txBox="1"/>
          <p:nvPr>
            <p:custDataLst>
              <p:tags r:id="rId7"/>
            </p:custDataLst>
          </p:nvPr>
        </p:nvSpPr>
        <p:spPr>
          <a:xfrm>
            <a:off x="601980"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添加目录标题</a:t>
            </a:r>
            <a:endParaRPr lang="zh-CN" altLang="en-US" sz="1600" spc="300">
              <a:solidFill>
                <a:schemeClr val="tx1"/>
              </a:solidFill>
              <a:latin typeface="+mj-ea"/>
              <a:ea typeface="+mj-ea"/>
              <a:cs typeface="MiSans" panose="00000500000000000000" charset="-122"/>
            </a:endParaRPr>
          </a:p>
        </p:txBody>
      </p:sp>
      <p:sp>
        <p:nvSpPr>
          <p:cNvPr id="1048806" name="矩形: 圆角 7"/>
          <p:cNvSpPr/>
          <p:nvPr>
            <p:custDataLst>
              <p:tags r:id="rId8"/>
            </p:custDataLst>
          </p:nvPr>
        </p:nvSpPr>
        <p:spPr>
          <a:xfrm>
            <a:off x="237426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08" name="序号"/>
          <p:cNvSpPr txBox="1"/>
          <p:nvPr>
            <p:custDataLst>
              <p:tags r:id="rId9"/>
            </p:custDataLst>
          </p:nvPr>
        </p:nvSpPr>
        <p:spPr>
          <a:xfrm>
            <a:off x="2506345"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02.</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10" name="标题"/>
          <p:cNvSpPr txBox="1"/>
          <p:nvPr>
            <p:custDataLst>
              <p:tags r:id="rId10"/>
            </p:custDataLst>
          </p:nvPr>
        </p:nvSpPr>
        <p:spPr>
          <a:xfrm>
            <a:off x="2506345"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出口食品农产品质量安全示范基地概述</a:t>
            </a:r>
            <a:endParaRPr lang="zh-CN" altLang="en-US" sz="1600" spc="300">
              <a:solidFill>
                <a:schemeClr val="tx1"/>
              </a:solidFill>
              <a:latin typeface="+mj-ea"/>
              <a:ea typeface="+mj-ea"/>
              <a:cs typeface="MiSans" panose="00000500000000000000" charset="-122"/>
            </a:endParaRPr>
          </a:p>
        </p:txBody>
      </p:sp>
      <p:sp>
        <p:nvSpPr>
          <p:cNvPr id="1048812" name="矩形: 圆角 19"/>
          <p:cNvSpPr/>
          <p:nvPr>
            <p:custDataLst>
              <p:tags r:id="rId11"/>
            </p:custDataLst>
          </p:nvPr>
        </p:nvSpPr>
        <p:spPr>
          <a:xfrm>
            <a:off x="427926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14" name="序号"/>
          <p:cNvSpPr txBox="1"/>
          <p:nvPr>
            <p:custDataLst>
              <p:tags r:id="rId12"/>
            </p:custDataLst>
          </p:nvPr>
        </p:nvSpPr>
        <p:spPr>
          <a:xfrm>
            <a:off x="4410710"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03.</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16" name="标题"/>
          <p:cNvSpPr txBox="1"/>
          <p:nvPr>
            <p:custDataLst>
              <p:tags r:id="rId13"/>
            </p:custDataLst>
          </p:nvPr>
        </p:nvSpPr>
        <p:spPr>
          <a:xfrm>
            <a:off x="4410710"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出口食品农产品质量安全示范基地的建立和管理</a:t>
            </a:r>
            <a:endParaRPr lang="zh-CN" altLang="en-US" sz="1600" spc="300">
              <a:solidFill>
                <a:schemeClr val="tx1"/>
              </a:solidFill>
              <a:latin typeface="+mj-ea"/>
              <a:ea typeface="+mj-ea"/>
              <a:cs typeface="MiSans" panose="00000500000000000000" charset="-122"/>
            </a:endParaRPr>
          </a:p>
        </p:txBody>
      </p:sp>
      <p:sp>
        <p:nvSpPr>
          <p:cNvPr id="1048818" name="矩形: 圆角 28"/>
          <p:cNvSpPr/>
          <p:nvPr>
            <p:custDataLst>
              <p:tags r:id="rId14"/>
            </p:custDataLst>
          </p:nvPr>
        </p:nvSpPr>
        <p:spPr>
          <a:xfrm>
            <a:off x="6183630"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20" name="序号"/>
          <p:cNvSpPr txBox="1"/>
          <p:nvPr>
            <p:custDataLst>
              <p:tags r:id="rId15"/>
            </p:custDataLst>
          </p:nvPr>
        </p:nvSpPr>
        <p:spPr>
          <a:xfrm>
            <a:off x="6315075"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04.</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22" name="标题"/>
          <p:cNvSpPr txBox="1"/>
          <p:nvPr>
            <p:custDataLst>
              <p:tags r:id="rId16"/>
            </p:custDataLst>
          </p:nvPr>
        </p:nvSpPr>
        <p:spPr>
          <a:xfrm>
            <a:off x="6315075"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出口食品农产品质量安全示范基地的优势和作用</a:t>
            </a:r>
            <a:endParaRPr lang="zh-CN" altLang="en-US" sz="1600" spc="300">
              <a:solidFill>
                <a:schemeClr val="tx1"/>
              </a:solidFill>
              <a:latin typeface="+mj-ea"/>
              <a:ea typeface="+mj-ea"/>
              <a:cs typeface="MiSans" panose="00000500000000000000" charset="-122"/>
            </a:endParaRPr>
          </a:p>
        </p:txBody>
      </p:sp>
      <p:sp>
        <p:nvSpPr>
          <p:cNvPr id="1048824" name="矩形: 圆角 37"/>
          <p:cNvSpPr/>
          <p:nvPr>
            <p:custDataLst>
              <p:tags r:id="rId17"/>
            </p:custDataLst>
          </p:nvPr>
        </p:nvSpPr>
        <p:spPr>
          <a:xfrm>
            <a:off x="808799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26" name="序号"/>
          <p:cNvSpPr txBox="1"/>
          <p:nvPr>
            <p:custDataLst>
              <p:tags r:id="rId18"/>
            </p:custDataLst>
          </p:nvPr>
        </p:nvSpPr>
        <p:spPr>
          <a:xfrm>
            <a:off x="8220075"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05.</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28" name="标题"/>
          <p:cNvSpPr txBox="1"/>
          <p:nvPr>
            <p:custDataLst>
              <p:tags r:id="rId19"/>
            </p:custDataLst>
          </p:nvPr>
        </p:nvSpPr>
        <p:spPr>
          <a:xfrm>
            <a:off x="8220075"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出口食品农产品质量安全示范基地的实践和案例</a:t>
            </a:r>
            <a:endParaRPr lang="zh-CN" altLang="en-US" sz="1600" spc="300">
              <a:solidFill>
                <a:schemeClr val="tx1"/>
              </a:solidFill>
              <a:latin typeface="+mj-ea"/>
              <a:ea typeface="+mj-ea"/>
              <a:cs typeface="MiSans" panose="00000500000000000000" charset="-122"/>
            </a:endParaRPr>
          </a:p>
        </p:txBody>
      </p:sp>
      <p:sp>
        <p:nvSpPr>
          <p:cNvPr id="1048830" name="矩形: 圆角 45"/>
          <p:cNvSpPr/>
          <p:nvPr>
            <p:custDataLst>
              <p:tags r:id="rId20"/>
            </p:custDataLst>
          </p:nvPr>
        </p:nvSpPr>
        <p:spPr>
          <a:xfrm>
            <a:off x="9992995" y="2748915"/>
            <a:ext cx="1729105" cy="2520000"/>
          </a:xfrm>
          <a:prstGeom prst="roundRect">
            <a:avLst>
              <a:gd name="adj" fmla="val 5810"/>
            </a:avLst>
          </a:prstGeom>
          <a:solidFill>
            <a:schemeClr val="bg2">
              <a:alpha val="80000"/>
            </a:schemeClr>
          </a:solidFill>
          <a:ln w="25400">
            <a:gradFill flip="none" rotWithShape="1">
              <a:gsLst>
                <a:gs pos="0">
                  <a:schemeClr val="accent1"/>
                </a:gs>
                <a:gs pos="100000">
                  <a:schemeClr val="accent2">
                    <a:alpha val="0"/>
                  </a:schemeClr>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sz="1600">
              <a:cs typeface="MiSans" panose="00000500000000000000" charset="-122"/>
            </a:endParaRPr>
          </a:p>
        </p:txBody>
      </p:sp>
      <p:sp>
        <p:nvSpPr>
          <p:cNvPr id="1048832" name="序号"/>
          <p:cNvSpPr txBox="1"/>
          <p:nvPr>
            <p:custDataLst>
              <p:tags r:id="rId21"/>
            </p:custDataLst>
          </p:nvPr>
        </p:nvSpPr>
        <p:spPr>
          <a:xfrm>
            <a:off x="10124440" y="2971165"/>
            <a:ext cx="1457960" cy="59372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800">
                <a:gradFill>
                  <a:gsLst>
                    <a:gs pos="0">
                      <a:schemeClr val="accent1"/>
                    </a:gs>
                    <a:gs pos="100000">
                      <a:schemeClr val="accent2"/>
                    </a:gs>
                  </a:gsLst>
                  <a:lin ang="2700000" scaled="0"/>
                </a:gradFill>
                <a:latin typeface="+mj-ea"/>
                <a:ea typeface="+mj-ea"/>
                <a:cs typeface="MiSans" panose="00000500000000000000" charset="-122"/>
              </a:rPr>
              <a:t>06.</a:t>
            </a:r>
            <a:endParaRPr lang="en-US" altLang="en-US" sz="2800">
              <a:gradFill>
                <a:gsLst>
                  <a:gs pos="0">
                    <a:schemeClr val="accent1"/>
                  </a:gs>
                  <a:gs pos="100000">
                    <a:schemeClr val="accent2"/>
                  </a:gs>
                </a:gsLst>
                <a:lin ang="2700000" scaled="0"/>
              </a:gradFill>
              <a:latin typeface="+mj-ea"/>
              <a:ea typeface="+mj-ea"/>
              <a:cs typeface="MiSans" panose="00000500000000000000" charset="-122"/>
            </a:endParaRPr>
          </a:p>
        </p:txBody>
      </p:sp>
      <p:sp>
        <p:nvSpPr>
          <p:cNvPr id="1048834" name="标题"/>
          <p:cNvSpPr txBox="1"/>
          <p:nvPr>
            <p:custDataLst>
              <p:tags r:id="rId22"/>
            </p:custDataLst>
          </p:nvPr>
        </p:nvSpPr>
        <p:spPr>
          <a:xfrm>
            <a:off x="10124440" y="3735070"/>
            <a:ext cx="1552575" cy="135191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spc="300">
                <a:solidFill>
                  <a:schemeClr val="tx1"/>
                </a:solidFill>
                <a:latin typeface="+mj-ea"/>
                <a:ea typeface="+mj-ea"/>
                <a:cs typeface="MiSans" panose="00000500000000000000" charset="-122"/>
              </a:rPr>
              <a:t>出口食品农产品质量安全示范基地的发展趋势和展望</a:t>
            </a:r>
            <a:endParaRPr lang="zh-CN" altLang="en-US" sz="1600" spc="300">
              <a:solidFill>
                <a:schemeClr val="tx1"/>
              </a:solidFill>
              <a:latin typeface="+mj-ea"/>
              <a:ea typeface="+mj-ea"/>
              <a:cs typeface="MiSans" panose="00000500000000000000" charset="-122"/>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8" name="文本占位符 3"/>
          <p:cNvSpPr>
            <a:spLocks noGrp="1"/>
          </p:cNvSpPr>
          <p:nvPr>
            <p:ph type="body" idx="2"/>
            <p:custDataLst>
              <p:tags r:id="rId2"/>
            </p:custDataLst>
          </p:nvPr>
        </p:nvSpPr>
        <p:spPr/>
        <p:txBody>
          <a:bodyPr/>
          <a:lstStyle/>
          <a:p>
            <a:r>
              <a:rPr lang="zh-CN" altLang="en-US"/>
              <a:t>PART ONE</a:t>
            </a:r>
            <a:endParaRPr lang="zh-CN" altLang="en-US"/>
          </a:p>
        </p:txBody>
      </p:sp>
      <p:sp>
        <p:nvSpPr>
          <p:cNvPr id="1048870"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4" name="文本占位符 3"/>
          <p:cNvSpPr>
            <a:spLocks noGrp="1"/>
          </p:cNvSpPr>
          <p:nvPr>
            <p:ph type="body" idx="2"/>
            <p:custDataLst>
              <p:tags r:id="rId2"/>
            </p:custDataLst>
          </p:nvPr>
        </p:nvSpPr>
        <p:spPr/>
        <p:txBody>
          <a:bodyPr/>
          <a:lstStyle/>
          <a:p>
            <a:r>
              <a:rPr lang="zh-CN" altLang="en-US"/>
              <a:t>PART TWO</a:t>
            </a:r>
            <a:endParaRPr lang="zh-CN" altLang="en-US"/>
          </a:p>
        </p:txBody>
      </p:sp>
      <p:sp>
        <p:nvSpPr>
          <p:cNvPr id="1048906" name="标题 4"/>
          <p:cNvSpPr>
            <a:spLocks noGrp="1"/>
          </p:cNvSpPr>
          <p:nvPr>
            <p:ph type="title" idx="1"/>
            <p:custDataLst>
              <p:tags r:id="rId3"/>
            </p:custDataLst>
          </p:nvPr>
        </p:nvSpPr>
        <p:spPr/>
        <p:txBody>
          <a:bodyPr>
            <a:normAutofit fontScale="90000"/>
          </a:bodyPr>
          <a:lstStyle/>
          <a:p>
            <a:r>
              <a:rPr lang="zh-CN" altLang="en-US"/>
              <a:t>出口食品农产品质量安全示范基地概述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0" name="标题 2"/>
          <p:cNvSpPr>
            <a:spLocks noGrp="1"/>
          </p:cNvSpPr>
          <p:nvPr>
            <p:ph type="title" idx="1"/>
          </p:nvPr>
        </p:nvSpPr>
        <p:spPr/>
        <p:txBody>
          <a:bodyPr>
            <a:normAutofit fontScale="91667"/>
          </a:bodyPr>
          <a:lstStyle/>
          <a:p>
            <a:r>
              <a:rPr lang="zh-CN" altLang="en-US"/>
              <a:t>定义和背景</a:t>
            </a:r>
            <a:endParaRPr lang="zh-CN" altLang="en-US"/>
          </a:p>
        </p:txBody>
      </p:sp>
      <p:sp>
        <p:nvSpPr>
          <p:cNvPr id="104894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4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4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4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目的：提高出口食品农产品的质量安全水平，增强国际竞争力，促进国际贸易的发展。</a:t>
            </a:r>
            <a:endParaRPr lang="en-US" altLang="zh-CN">
              <a:solidFill>
                <a:schemeClr val="dk1">
                  <a:lumMod val="80000"/>
                  <a:lumOff val="20000"/>
                </a:schemeClr>
              </a:solidFill>
              <a:latin typeface="+mn-ea"/>
              <a:sym typeface="+mn-ea"/>
            </a:endParaRPr>
          </a:p>
        </p:txBody>
      </p:sp>
      <p:sp>
        <p:nvSpPr>
          <p:cNvPr id="104895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5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5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5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出口食品农产品质量安全示范基地：是指在出口食品农产品生产、加工、储存、运输等环节中，通过实施严格的质量安全管理措施，确保食品农产品质量安全的示范性基地。</a:t>
            </a:r>
            <a:endParaRPr lang="zh-CN" altLang="en-US">
              <a:solidFill>
                <a:schemeClr val="dk1">
                  <a:lumMod val="80000"/>
                  <a:lumOff val="20000"/>
                </a:schemeClr>
              </a:solidFill>
              <a:latin typeface="+mn-ea"/>
              <a:sym typeface="+mn-ea"/>
            </a:endParaRPr>
          </a:p>
        </p:txBody>
      </p:sp>
      <p:sp>
        <p:nvSpPr>
          <p:cNvPr id="104895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6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6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6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背景：随着国际贸易的发展，食品农产品质量安全问题日益受到关注。为了保障出口食品农产品的质量安全，提高国际竞争力，各国纷纷建立出口食品农产品质量安全示范基地。</a:t>
            </a:r>
            <a:endParaRPr lang="zh-CN" altLang="en-US">
              <a:solidFill>
                <a:schemeClr val="dk1">
                  <a:lumMod val="80000"/>
                  <a:lumOff val="20000"/>
                </a:schemeClr>
              </a:solidFill>
              <a:latin typeface="+mn-ea"/>
              <a:sym typeface="+mn-ea"/>
            </a:endParaRPr>
          </a:p>
        </p:txBody>
      </p:sp>
      <p:sp>
        <p:nvSpPr>
          <p:cNvPr id="104896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6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7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897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发展历程：出口食品农产品质量安全示范基地在全球范围内得到了广泛推广和应用，已成为保障食品农产品质量安全的重要手段。</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06" name="标题 2"/>
          <p:cNvSpPr>
            <a:spLocks noGrp="1"/>
          </p:cNvSpPr>
          <p:nvPr>
            <p:ph type="title" idx="1"/>
          </p:nvPr>
        </p:nvSpPr>
        <p:spPr/>
        <p:txBody>
          <a:bodyPr>
            <a:normAutofit fontScale="91667"/>
          </a:bodyPr>
          <a:lstStyle/>
          <a:p>
            <a:r>
              <a:rPr lang="zh-CN" altLang="en-US"/>
              <a:t>目的和意义</a:t>
            </a:r>
            <a:endParaRPr lang="zh-CN" altLang="en-US"/>
          </a:p>
        </p:txBody>
      </p:sp>
      <p:sp>
        <p:nvSpPr>
          <p:cNvPr id="104900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1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1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1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1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增强国际市场竞争力</a:t>
            </a:r>
            <a:endParaRPr lang="zh-CN" altLang="en-US" sz="1400" spc="150">
              <a:solidFill>
                <a:schemeClr val="tx1"/>
              </a:solidFill>
              <a:effectLst/>
              <a:latin typeface="+mn-ea"/>
              <a:sym typeface="+mn-ea"/>
            </a:endParaRPr>
          </a:p>
        </p:txBody>
      </p:sp>
      <p:sp>
        <p:nvSpPr>
          <p:cNvPr id="104901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提高出口食品农产品质量安全水平</a:t>
            </a:r>
            <a:endParaRPr lang="zh-CN" altLang="en-US" sz="1400" spc="150">
              <a:solidFill>
                <a:schemeClr val="tx1"/>
              </a:solidFill>
              <a:effectLst/>
              <a:latin typeface="+mn-ea"/>
              <a:sym typeface="+mn-ea"/>
            </a:endParaRPr>
          </a:p>
        </p:txBody>
      </p:sp>
      <p:sp>
        <p:nvSpPr>
          <p:cNvPr id="104902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保障消费者权益</a:t>
            </a:r>
            <a:endParaRPr lang="zh-CN" altLang="en-US" sz="1400" spc="150">
              <a:solidFill>
                <a:schemeClr val="tx1"/>
              </a:solidFill>
              <a:effectLst/>
              <a:latin typeface="+mn-ea"/>
              <a:sym typeface="+mn-ea"/>
            </a:endParaRPr>
          </a:p>
        </p:txBody>
      </p:sp>
      <p:sp>
        <p:nvSpPr>
          <p:cNvPr id="1049022"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促进农业可持续发展</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6" name="标题 2"/>
          <p:cNvSpPr>
            <a:spLocks noGrp="1"/>
          </p:cNvSpPr>
          <p:nvPr>
            <p:ph type="title" idx="1"/>
          </p:nvPr>
        </p:nvSpPr>
        <p:spPr/>
        <p:txBody>
          <a:bodyPr>
            <a:normAutofit fontScale="94444"/>
          </a:bodyPr>
          <a:lstStyle/>
          <a:p>
            <a:r>
              <a:rPr lang="zh-CN" altLang="en-US"/>
              <a:t>国内外现状</a:t>
            </a:r>
            <a:endParaRPr lang="zh-CN" altLang="en-US"/>
          </a:p>
        </p:txBody>
      </p:sp>
      <p:sp>
        <p:nvSpPr>
          <p:cNvPr id="104905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发展趋势：出口食品农产品质量安全示范基地将成为未来出口贸易的重要保障</a:t>
            </a:r>
            <a:endParaRPr lang="en-US" altLang="zh-CN" sz="1600">
              <a:solidFill>
                <a:schemeClr val="dk1">
                  <a:lumMod val="80000"/>
                  <a:lumOff val="20000"/>
                </a:schemeClr>
              </a:solidFill>
              <a:latin typeface="+mn-ea"/>
              <a:sym typeface="+mn-ea"/>
            </a:endParaRPr>
          </a:p>
        </p:txBody>
      </p:sp>
      <p:sp>
        <p:nvSpPr>
          <p:cNvPr id="104906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6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国内现状：出口食品农产品质量安全示范基地数量逐年增加，产品质量不断提高</a:t>
            </a:r>
            <a:endParaRPr lang="zh-CN" altLang="en-US" sz="1600">
              <a:solidFill>
                <a:schemeClr val="dk1">
                  <a:lumMod val="80000"/>
                  <a:lumOff val="20000"/>
                </a:schemeClr>
              </a:solidFill>
              <a:latin typeface="+mn-ea"/>
              <a:sym typeface="+mn-ea"/>
            </a:endParaRPr>
          </a:p>
        </p:txBody>
      </p:sp>
      <p:sp>
        <p:nvSpPr>
          <p:cNvPr id="104907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7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国外现状：进口国对出口食品农产品质量安全要求日益严格，对示范基地的认可度不断提高</a:t>
            </a:r>
            <a:endParaRPr lang="zh-CN" altLang="en-US">
              <a:solidFill>
                <a:schemeClr val="dk1">
                  <a:lumMod val="80000"/>
                  <a:lumOff val="20000"/>
                </a:schemeClr>
              </a:solidFill>
              <a:latin typeface="+mn-ea"/>
              <a:sym typeface="+mn-ea"/>
            </a:endParaRPr>
          </a:p>
        </p:txBody>
      </p:sp>
      <p:sp>
        <p:nvSpPr>
          <p:cNvPr id="104908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08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挑战与机遇：面对国际市场的竞争和挑战，示范基地需要不断提升产品质量和品牌影响力，抓住机遇，扩大市场份额。</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2" name="文本占位符 3"/>
          <p:cNvSpPr>
            <a:spLocks noGrp="1"/>
          </p:cNvSpPr>
          <p:nvPr>
            <p:ph type="body" idx="2"/>
            <p:custDataLst>
              <p:tags r:id="rId2"/>
            </p:custDataLst>
          </p:nvPr>
        </p:nvSpPr>
        <p:spPr/>
        <p:txBody>
          <a:bodyPr/>
          <a:lstStyle/>
          <a:p>
            <a:r>
              <a:rPr lang="zh-CN" altLang="en-US"/>
              <a:t>PART THREE</a:t>
            </a:r>
            <a:endParaRPr lang="zh-CN" altLang="en-US"/>
          </a:p>
        </p:txBody>
      </p:sp>
      <p:sp>
        <p:nvSpPr>
          <p:cNvPr id="1049124" name="标题 4"/>
          <p:cNvSpPr>
            <a:spLocks noGrp="1"/>
          </p:cNvSpPr>
          <p:nvPr>
            <p:ph type="title" idx="1"/>
            <p:custDataLst>
              <p:tags r:id="rId3"/>
            </p:custDataLst>
          </p:nvPr>
        </p:nvSpPr>
        <p:spPr/>
        <p:txBody>
          <a:bodyPr>
            <a:normAutofit fontScale="90000"/>
          </a:bodyPr>
          <a:lstStyle/>
          <a:p>
            <a:r>
              <a:rPr lang="zh-CN" altLang="en-US"/>
              <a:t>出口食品农产品质量安全示范基地的建立和管理</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8" name="内容占位符 1"/>
          <p:cNvSpPr>
            <a:spLocks noGrp="1"/>
          </p:cNvSpPr>
          <p:nvPr>
            <p:ph idx="2"/>
          </p:nvPr>
        </p:nvSpPr>
        <p:spPr/>
        <p:txBody>
          <a:bodyPr>
            <a:normAutofit fontScale="25000"/>
          </a:bodyPr>
          <a:lstStyle/>
          <a:p>
            <a:r>
              <a:rPr lang="zh-CN" altLang="en-US"/>
              <a:t>符合国家法律法规和行业标准</a:t>
            </a:r>
            <a:endParaRPr lang="zh-CN" altLang="en-US"/>
          </a:p>
          <a:p>
            <a:r>
              <a:rPr lang="zh-CN" altLang="en-US"/>
              <a:t>具备完善的质量管理体系和食品安全控制体系</a:t>
            </a:r>
            <a:endParaRPr lang="zh-CN" altLang="en-US"/>
          </a:p>
          <a:p>
            <a:r>
              <a:rPr lang="zh-CN" altLang="en-US"/>
              <a:t>具备良好的生产环境和生产条件</a:t>
            </a:r>
            <a:endParaRPr lang="zh-CN" altLang="en-US"/>
          </a:p>
          <a:p>
            <a:r>
              <a:rPr lang="zh-CN" altLang="en-US"/>
              <a:t>具备完善的检测设备和检测能力</a:t>
            </a:r>
            <a:endParaRPr lang="zh-CN" altLang="en-US"/>
          </a:p>
          <a:p>
            <a:r>
              <a:rPr lang="zh-CN" altLang="en-US"/>
              <a:t>具备良好的培训和员工素质</a:t>
            </a:r>
            <a:endParaRPr lang="zh-CN" altLang="en-US"/>
          </a:p>
          <a:p>
            <a:r>
              <a:rPr lang="zh-CN" altLang="en-US"/>
              <a:t>具备良好的客户服务和售后服务体系</a:t>
            </a:r>
            <a:endParaRPr lang="zh-CN" altLang="en-US"/>
          </a:p>
          <a:p>
            <a:r>
              <a:rPr lang="zh-CN" altLang="en-US"/>
              <a:t>具备良好的社会责任感和环保意识</a:t>
            </a:r>
            <a:endParaRPr lang="zh-CN" altLang="en-US"/>
          </a:p>
          <a:p>
            <a:r>
              <a:rPr lang="zh-CN" altLang="en-US"/>
              <a:t>具备良好的品牌和信誉</a:t>
            </a:r>
            <a:endParaRPr lang="zh-CN" altLang="en-US"/>
          </a:p>
          <a:p>
            <a:r>
              <a:rPr lang="zh-CN" altLang="en-US"/>
              <a:t>具备良好的市场前景和发展潜力</a:t>
            </a:r>
            <a:endParaRPr lang="zh-CN" altLang="en-US"/>
          </a:p>
          <a:p>
            <a:r>
              <a:rPr lang="zh-CN" altLang="en-US"/>
              <a:t>具备良好的政府支持和政策支持</a:t>
            </a:r>
            <a:endParaRPr lang="zh-CN" altLang="en-US"/>
          </a:p>
          <a:p>
            <a:r>
              <a:rPr lang="zh-CN" altLang="en-US"/>
              <a:t>具备良好的社会认可度和影响力</a:t>
            </a:r>
            <a:endParaRPr lang="zh-CN" altLang="en-US"/>
          </a:p>
          <a:p>
            <a:r>
              <a:rPr lang="zh-CN" altLang="en-US"/>
              <a:t>具备良好的风险管理和应对能力</a:t>
            </a:r>
            <a:endParaRPr lang="zh-CN" altLang="en-US"/>
          </a:p>
          <a:p>
            <a:r>
              <a:rPr lang="zh-CN" altLang="en-US"/>
              <a:t>具备良好的创新能力和研发能力</a:t>
            </a:r>
            <a:endParaRPr lang="zh-CN" altLang="en-US"/>
          </a:p>
          <a:p>
            <a:r>
              <a:rPr lang="zh-CN" altLang="en-US"/>
              <a:t>具备良好的信息化建设和管理能力</a:t>
            </a:r>
            <a:endParaRPr lang="zh-CN" altLang="en-US"/>
          </a:p>
          <a:p>
            <a:r>
              <a:rPr lang="zh-CN" altLang="en-US"/>
              <a:t>具备良好的供应链管理和物流能力</a:t>
            </a:r>
            <a:endParaRPr lang="zh-CN" altLang="en-US"/>
          </a:p>
          <a:p>
            <a:r>
              <a:rPr lang="zh-CN" altLang="en-US"/>
              <a:t>具备良好的危机管理和应对能力</a:t>
            </a:r>
            <a:endParaRPr lang="zh-CN" altLang="en-US"/>
          </a:p>
          <a:p>
            <a:r>
              <a:rPr lang="zh-CN" altLang="en-US"/>
              <a:t>具备良好的社会责任感和环保意识</a:t>
            </a:r>
            <a:endParaRPr lang="zh-CN" altLang="en-US"/>
          </a:p>
          <a:p>
            <a:r>
              <a:rPr lang="zh-CN" altLang="en-US"/>
              <a:t>具备良好的品牌和信誉</a:t>
            </a:r>
            <a:endParaRPr lang="zh-CN" altLang="en-US"/>
          </a:p>
          <a:p>
            <a:r>
              <a:rPr lang="zh-CN" altLang="en-US"/>
              <a:t>具备良好的市场前景和发展潜力</a:t>
            </a:r>
            <a:endParaRPr lang="zh-CN" altLang="en-US"/>
          </a:p>
          <a:p>
            <a:r>
              <a:rPr lang="zh-CN" altLang="en-US"/>
              <a:t>具备良好的政府支持和政策支持</a:t>
            </a:r>
            <a:endParaRPr lang="zh-CN" altLang="en-US"/>
          </a:p>
          <a:p>
            <a:r>
              <a:rPr lang="zh-CN" altLang="en-US"/>
              <a:t>具备良好的社会认可度和影响力</a:t>
            </a:r>
            <a:endParaRPr lang="zh-CN" altLang="en-US"/>
          </a:p>
          <a:p>
            <a:r>
              <a:rPr lang="zh-CN" altLang="en-US"/>
              <a:t>具备良好的风险管理和应对能力</a:t>
            </a:r>
            <a:endParaRPr lang="zh-CN" altLang="en-US"/>
          </a:p>
          <a:p>
            <a:r>
              <a:rPr lang="zh-CN" altLang="en-US"/>
              <a:t>具备良好的创新能力和研发能力</a:t>
            </a:r>
            <a:endParaRPr lang="zh-CN" altLang="en-US"/>
          </a:p>
          <a:p>
            <a:r>
              <a:rPr lang="zh-CN" altLang="en-US"/>
              <a:t>具备良好的信息化建设和管理能力</a:t>
            </a:r>
            <a:endParaRPr lang="zh-CN" altLang="en-US"/>
          </a:p>
          <a:p>
            <a:r>
              <a:rPr lang="zh-CN" altLang="en-US"/>
              <a:t>具备良好的供应链管理和物流能力</a:t>
            </a:r>
            <a:endParaRPr lang="zh-CN" altLang="en-US"/>
          </a:p>
          <a:p>
            <a:r>
              <a:rPr lang="zh-CN" altLang="en-US"/>
              <a:t>具备良好的危机管理和应对能力</a:t>
            </a:r>
            <a:endParaRPr lang="zh-CN" altLang="en-US"/>
          </a:p>
        </p:txBody>
      </p:sp>
      <p:sp>
        <p:nvSpPr>
          <p:cNvPr id="1049160" name="标题 2"/>
          <p:cNvSpPr>
            <a:spLocks noGrp="1"/>
          </p:cNvSpPr>
          <p:nvPr>
            <p:ph type="title" idx="1"/>
          </p:nvPr>
        </p:nvSpPr>
        <p:spPr/>
        <p:txBody>
          <a:bodyPr>
            <a:normAutofit fontScale="94444"/>
          </a:bodyPr>
          <a:lstStyle/>
          <a:p>
            <a:r>
              <a:rPr lang="zh-CN" altLang="en-US"/>
              <a:t>建立条件和程序</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4" name="标题 2"/>
          <p:cNvSpPr>
            <a:spLocks noGrp="1"/>
          </p:cNvSpPr>
          <p:nvPr>
            <p:ph type="title" idx="1"/>
          </p:nvPr>
        </p:nvSpPr>
        <p:spPr/>
        <p:txBody>
          <a:bodyPr>
            <a:normAutofit fontScale="94444"/>
          </a:bodyPr>
          <a:lstStyle/>
          <a:p>
            <a:r>
              <a:rPr lang="zh-CN" altLang="en-US"/>
              <a:t>管理规定和要求</a:t>
            </a:r>
            <a:endParaRPr lang="zh-CN" altLang="en-US"/>
          </a:p>
        </p:txBody>
      </p:sp>
      <p:sp>
        <p:nvSpPr>
          <p:cNvPr id="1049196" name="对角圆角矩形 52"/>
          <p:cNvSpPr/>
          <p:nvPr>
            <p:custDataLst>
              <p:tags r:id="rId2"/>
            </p:custDataLst>
          </p:nvPr>
        </p:nvSpPr>
        <p:spPr>
          <a:xfrm>
            <a:off x="754883" y="1619548"/>
            <a:ext cx="5113102" cy="1245339"/>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8" name="对角圆角矩形 53"/>
          <p:cNvSpPr/>
          <p:nvPr>
            <p:custDataLst>
              <p:tags r:id="rId3"/>
            </p:custDataLst>
          </p:nvPr>
        </p:nvSpPr>
        <p:spPr>
          <a:xfrm>
            <a:off x="754883" y="1490400"/>
            <a:ext cx="511750" cy="48832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0" name="直角三角形 54"/>
          <p:cNvSpPr/>
          <p:nvPr>
            <p:custDataLst>
              <p:tags r:id="rId4"/>
            </p:custDataLst>
          </p:nvPr>
        </p:nvSpPr>
        <p:spPr>
          <a:xfrm>
            <a:off x="1266977" y="1491043"/>
            <a:ext cx="77103" cy="12850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2" name="文本框 56"/>
          <p:cNvSpPr txBox="1"/>
          <p:nvPr>
            <p:custDataLst>
              <p:tags r:id="rId5"/>
            </p:custDataLst>
          </p:nvPr>
        </p:nvSpPr>
        <p:spPr>
          <a:xfrm>
            <a:off x="1300389" y="1671593"/>
            <a:ext cx="4368048" cy="1129372"/>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建立质量管理体系，确保食品农产品质量安全</a:t>
            </a:r>
            <a:endParaRPr lang="zh-CN" altLang="en-US">
              <a:solidFill>
                <a:schemeClr val="dk1">
                  <a:lumMod val="80000"/>
                  <a:lumOff val="20000"/>
                </a:schemeClr>
              </a:solidFill>
              <a:latin typeface="+mn-ea"/>
              <a:sym typeface="+mn-ea"/>
            </a:endParaRPr>
          </a:p>
        </p:txBody>
      </p:sp>
      <p:sp>
        <p:nvSpPr>
          <p:cNvPr id="1049204" name="对角圆角矩形 9"/>
          <p:cNvSpPr/>
          <p:nvPr>
            <p:custDataLst>
              <p:tags r:id="rId6"/>
            </p:custDataLst>
          </p:nvPr>
        </p:nvSpPr>
        <p:spPr>
          <a:xfrm>
            <a:off x="6317885" y="1619548"/>
            <a:ext cx="5113102" cy="1245339"/>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6" name="对角圆角矩形 10"/>
          <p:cNvSpPr/>
          <p:nvPr>
            <p:custDataLst>
              <p:tags r:id="rId7"/>
            </p:custDataLst>
          </p:nvPr>
        </p:nvSpPr>
        <p:spPr>
          <a:xfrm>
            <a:off x="6317885" y="1490400"/>
            <a:ext cx="511750" cy="48832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8" name="直角三角形 11"/>
          <p:cNvSpPr/>
          <p:nvPr>
            <p:custDataLst>
              <p:tags r:id="rId8"/>
            </p:custDataLst>
          </p:nvPr>
        </p:nvSpPr>
        <p:spPr>
          <a:xfrm>
            <a:off x="6829336" y="1491043"/>
            <a:ext cx="77103" cy="128505"/>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10" name="文本框 12"/>
          <p:cNvSpPr txBox="1"/>
          <p:nvPr>
            <p:custDataLst>
              <p:tags r:id="rId9"/>
            </p:custDataLst>
          </p:nvPr>
        </p:nvSpPr>
        <p:spPr>
          <a:xfrm>
            <a:off x="6862748" y="1678018"/>
            <a:ext cx="4368048" cy="1129372"/>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加强人员培训和管理，提高员工素质和技能水平</a:t>
            </a:r>
            <a:endParaRPr lang="en-US" altLang="zh-CN">
              <a:solidFill>
                <a:schemeClr val="dk1">
                  <a:lumMod val="80000"/>
                  <a:lumOff val="20000"/>
                </a:schemeClr>
              </a:solidFill>
              <a:latin typeface="+mn-ea"/>
              <a:sym typeface="+mn-ea"/>
            </a:endParaRPr>
          </a:p>
        </p:txBody>
      </p:sp>
      <p:sp>
        <p:nvSpPr>
          <p:cNvPr id="1049212" name="对角圆角矩形 5"/>
          <p:cNvSpPr/>
          <p:nvPr>
            <p:custDataLst>
              <p:tags r:id="rId10"/>
            </p:custDataLst>
          </p:nvPr>
        </p:nvSpPr>
        <p:spPr>
          <a:xfrm>
            <a:off x="754883" y="3311965"/>
            <a:ext cx="5113102" cy="1245339"/>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14" name="对角圆角矩形 6"/>
          <p:cNvSpPr/>
          <p:nvPr>
            <p:custDataLst>
              <p:tags r:id="rId11"/>
            </p:custDataLst>
          </p:nvPr>
        </p:nvSpPr>
        <p:spPr>
          <a:xfrm>
            <a:off x="754883" y="3182817"/>
            <a:ext cx="511750" cy="48832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16" name="直角三角形 7"/>
          <p:cNvSpPr/>
          <p:nvPr>
            <p:custDataLst>
              <p:tags r:id="rId12"/>
            </p:custDataLst>
          </p:nvPr>
        </p:nvSpPr>
        <p:spPr>
          <a:xfrm>
            <a:off x="1266977" y="3183459"/>
            <a:ext cx="77103" cy="12850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18" name="文本框 8"/>
          <p:cNvSpPr txBox="1"/>
          <p:nvPr>
            <p:custDataLst>
              <p:tags r:id="rId13"/>
            </p:custDataLst>
          </p:nvPr>
        </p:nvSpPr>
        <p:spPr>
          <a:xfrm>
            <a:off x="1300389" y="3370435"/>
            <a:ext cx="4368048" cy="1129372"/>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制定严格的生产标准和操作规程，确保生产过程符合要求</a:t>
            </a:r>
            <a:endParaRPr lang="zh-CN" altLang="en-US">
              <a:solidFill>
                <a:schemeClr val="dk1">
                  <a:lumMod val="80000"/>
                  <a:lumOff val="20000"/>
                </a:schemeClr>
              </a:solidFill>
              <a:latin typeface="+mn-ea"/>
              <a:sym typeface="+mn-ea"/>
            </a:endParaRPr>
          </a:p>
        </p:txBody>
      </p:sp>
      <p:sp>
        <p:nvSpPr>
          <p:cNvPr id="1049220" name="对角圆角矩形 14"/>
          <p:cNvSpPr/>
          <p:nvPr>
            <p:custDataLst>
              <p:tags r:id="rId14"/>
            </p:custDataLst>
          </p:nvPr>
        </p:nvSpPr>
        <p:spPr>
          <a:xfrm>
            <a:off x="6317885" y="3311965"/>
            <a:ext cx="5113102" cy="1245339"/>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22" name="对角圆角矩形 18"/>
          <p:cNvSpPr/>
          <p:nvPr>
            <p:custDataLst>
              <p:tags r:id="rId15"/>
            </p:custDataLst>
          </p:nvPr>
        </p:nvSpPr>
        <p:spPr>
          <a:xfrm>
            <a:off x="6317885" y="3182817"/>
            <a:ext cx="511750" cy="488321"/>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24" name="直角三角形 19"/>
          <p:cNvSpPr/>
          <p:nvPr>
            <p:custDataLst>
              <p:tags r:id="rId16"/>
            </p:custDataLst>
          </p:nvPr>
        </p:nvSpPr>
        <p:spPr>
          <a:xfrm>
            <a:off x="6829336" y="3183459"/>
            <a:ext cx="77103" cy="128505"/>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26" name="文本框 20"/>
          <p:cNvSpPr txBox="1"/>
          <p:nvPr>
            <p:custDataLst>
              <p:tags r:id="rId17"/>
            </p:custDataLst>
          </p:nvPr>
        </p:nvSpPr>
        <p:spPr>
          <a:xfrm>
            <a:off x="6862748" y="3370435"/>
            <a:ext cx="4368048" cy="1129372"/>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建立完善的追溯体系，确保食品农产品来源可追溯</a:t>
            </a:r>
            <a:endParaRPr lang="en-US" altLang="zh-CN">
              <a:solidFill>
                <a:schemeClr val="dk1">
                  <a:lumMod val="80000"/>
                  <a:lumOff val="20000"/>
                </a:schemeClr>
              </a:solidFill>
              <a:latin typeface="+mn-ea"/>
              <a:sym typeface="+mn-ea"/>
            </a:endParaRPr>
          </a:p>
        </p:txBody>
      </p:sp>
      <p:sp>
        <p:nvSpPr>
          <p:cNvPr id="1049228" name="对角圆角矩形 15"/>
          <p:cNvSpPr/>
          <p:nvPr>
            <p:custDataLst>
              <p:tags r:id="rId18"/>
            </p:custDataLst>
          </p:nvPr>
        </p:nvSpPr>
        <p:spPr>
          <a:xfrm>
            <a:off x="754883" y="5004382"/>
            <a:ext cx="5113102" cy="1245339"/>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30" name="对角圆角矩形 16"/>
          <p:cNvSpPr/>
          <p:nvPr>
            <p:custDataLst>
              <p:tags r:id="rId19"/>
            </p:custDataLst>
          </p:nvPr>
        </p:nvSpPr>
        <p:spPr>
          <a:xfrm>
            <a:off x="754883" y="4874591"/>
            <a:ext cx="511750" cy="48832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32" name="直角三角形 17"/>
          <p:cNvSpPr/>
          <p:nvPr>
            <p:custDataLst>
              <p:tags r:id="rId20"/>
            </p:custDataLst>
          </p:nvPr>
        </p:nvSpPr>
        <p:spPr>
          <a:xfrm>
            <a:off x="1266977" y="4870736"/>
            <a:ext cx="77103" cy="128505"/>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34" name="文本框 27"/>
          <p:cNvSpPr txBox="1"/>
          <p:nvPr>
            <p:custDataLst>
              <p:tags r:id="rId21"/>
            </p:custDataLst>
          </p:nvPr>
        </p:nvSpPr>
        <p:spPr>
          <a:xfrm>
            <a:off x="1300389" y="5062852"/>
            <a:ext cx="4368048" cy="1129372"/>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建立完善的检验检测体系，确保食品农产品质量符合标准</a:t>
            </a:r>
            <a:endParaRPr lang="en-US" altLang="zh-CN">
              <a:solidFill>
                <a:schemeClr val="dk1">
                  <a:lumMod val="80000"/>
                  <a:lumOff val="20000"/>
                </a:schemeClr>
              </a:solidFill>
              <a:latin typeface="+mn-ea"/>
              <a:sym typeface="+mn-ea"/>
            </a:endParaRPr>
          </a:p>
        </p:txBody>
      </p:sp>
      <p:sp>
        <p:nvSpPr>
          <p:cNvPr id="1049236" name="对角圆角矩形 22"/>
          <p:cNvSpPr/>
          <p:nvPr>
            <p:custDataLst>
              <p:tags r:id="rId22"/>
            </p:custDataLst>
          </p:nvPr>
        </p:nvSpPr>
        <p:spPr>
          <a:xfrm>
            <a:off x="6317885" y="5004382"/>
            <a:ext cx="5113102" cy="1245339"/>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38" name="对角圆角矩形 23"/>
          <p:cNvSpPr/>
          <p:nvPr>
            <p:custDataLst>
              <p:tags r:id="rId23"/>
            </p:custDataLst>
          </p:nvPr>
        </p:nvSpPr>
        <p:spPr>
          <a:xfrm>
            <a:off x="6317885" y="4874591"/>
            <a:ext cx="511750" cy="488321"/>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40" name="直角三角形 24"/>
          <p:cNvSpPr/>
          <p:nvPr>
            <p:custDataLst>
              <p:tags r:id="rId24"/>
            </p:custDataLst>
          </p:nvPr>
        </p:nvSpPr>
        <p:spPr>
          <a:xfrm>
            <a:off x="6829336" y="4870736"/>
            <a:ext cx="77103" cy="128505"/>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42" name="文本框 25"/>
          <p:cNvSpPr txBox="1"/>
          <p:nvPr>
            <p:custDataLst>
              <p:tags r:id="rId25"/>
            </p:custDataLst>
          </p:nvPr>
        </p:nvSpPr>
        <p:spPr>
          <a:xfrm>
            <a:off x="6862748" y="5062852"/>
            <a:ext cx="4368048" cy="1129372"/>
          </a:xfrm>
          <a:prstGeom prst="rect">
            <a:avLst/>
          </a:prstGeom>
          <a:noFill/>
        </p:spPr>
        <p:txBody>
          <a:bodyPr wrap="square" tIns="0" bIns="107950" rtlCol="0" anchor="ctr" anchorCtr="0">
            <a:normAutofit fontScale="94444"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加强与相关部门的沟通和合作，确保食品农产品质量安全得到有效监管</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76" name="标题 2"/>
          <p:cNvSpPr>
            <a:spLocks noGrp="1"/>
          </p:cNvSpPr>
          <p:nvPr>
            <p:ph type="title" idx="1"/>
          </p:nvPr>
        </p:nvSpPr>
        <p:spPr/>
        <p:txBody>
          <a:bodyPr>
            <a:normAutofit fontScale="94444"/>
          </a:bodyPr>
          <a:lstStyle/>
          <a:p>
            <a:r>
              <a:rPr lang="zh-CN" altLang="en-US"/>
              <a:t>监督和评估机制</a:t>
            </a:r>
            <a:endParaRPr lang="zh-CN" altLang="en-US"/>
          </a:p>
        </p:txBody>
      </p:sp>
      <p:sp>
        <p:nvSpPr>
          <p:cNvPr id="1049278"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80"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82"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建立定期检查制度，确保产品质量符合标准</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84"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86"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88"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设立第三方评估机构，对基地进行独立评估</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90"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92"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94"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建立信息公开制度，及时公布产品质量信息</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96"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298"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00"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建立消费者投诉处理机制，及时解决消费者问题</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34" name="文本占位符 3"/>
          <p:cNvSpPr>
            <a:spLocks noGrp="1"/>
          </p:cNvSpPr>
          <p:nvPr>
            <p:ph type="body" idx="2"/>
            <p:custDataLst>
              <p:tags r:id="rId2"/>
            </p:custDataLst>
          </p:nvPr>
        </p:nvSpPr>
        <p:spPr/>
        <p:txBody>
          <a:bodyPr/>
          <a:lstStyle/>
          <a:p>
            <a:r>
              <a:rPr lang="zh-CN" altLang="en-US"/>
              <a:t>PART FOUR</a:t>
            </a:r>
            <a:endParaRPr lang="zh-CN" altLang="en-US"/>
          </a:p>
        </p:txBody>
      </p:sp>
      <p:sp>
        <p:nvSpPr>
          <p:cNvPr id="1049336" name="标题 4"/>
          <p:cNvSpPr>
            <a:spLocks noGrp="1"/>
          </p:cNvSpPr>
          <p:nvPr>
            <p:ph type="title" idx="1"/>
            <p:custDataLst>
              <p:tags r:id="rId3"/>
            </p:custDataLst>
          </p:nvPr>
        </p:nvSpPr>
        <p:spPr/>
        <p:txBody>
          <a:bodyPr>
            <a:normAutofit fontScale="90000"/>
          </a:bodyPr>
          <a:lstStyle/>
          <a:p>
            <a:r>
              <a:rPr lang="zh-CN" altLang="en-US"/>
              <a:t>出口食品农产品质量安全示范基地的优势和作用</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70" name="标题 2"/>
          <p:cNvSpPr>
            <a:spLocks noGrp="1"/>
          </p:cNvSpPr>
          <p:nvPr>
            <p:ph type="title" idx="1"/>
          </p:nvPr>
        </p:nvSpPr>
        <p:spPr/>
        <p:txBody>
          <a:bodyPr>
            <a:normAutofit fontScale="94444"/>
          </a:bodyPr>
          <a:lstStyle/>
          <a:p>
            <a:r>
              <a:rPr lang="zh-CN" altLang="en-US"/>
              <a:t>提高农产品质量安全水平</a:t>
            </a:r>
            <a:endParaRPr lang="zh-CN" altLang="en-US"/>
          </a:p>
        </p:txBody>
      </p:sp>
      <p:sp>
        <p:nvSpPr>
          <p:cNvPr id="104937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8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质量控制：建立完善的质量管理体系，确保农产品质量安全</a:t>
            </a:r>
            <a:endParaRPr lang="zh-CN" altLang="en-US" sz="1400" spc="150">
              <a:solidFill>
                <a:schemeClr val="tx1"/>
              </a:solidFill>
              <a:effectLst/>
              <a:latin typeface="+mn-ea"/>
              <a:sym typeface="+mn-ea"/>
            </a:endParaRPr>
          </a:p>
        </p:txBody>
      </p:sp>
      <p:sp>
        <p:nvSpPr>
          <p:cNvPr id="104938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示范基地：提供先进的生产技术和管理经验</a:t>
            </a:r>
            <a:endParaRPr lang="zh-CN" altLang="en-US" sz="1400" spc="150">
              <a:solidFill>
                <a:schemeClr val="tx1"/>
              </a:solidFill>
              <a:effectLst/>
              <a:latin typeface="+mn-ea"/>
              <a:sym typeface="+mn-ea"/>
            </a:endParaRPr>
          </a:p>
        </p:txBody>
      </p:sp>
      <p:sp>
        <p:nvSpPr>
          <p:cNvPr id="104938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品牌建设：提升农产品品牌价值，增强市场竞争力</a:t>
            </a:r>
            <a:endParaRPr lang="zh-CN" altLang="en-US" sz="1400" spc="150">
              <a:solidFill>
                <a:schemeClr val="tx1"/>
              </a:solidFill>
              <a:effectLst/>
              <a:latin typeface="+mn-ea"/>
              <a:sym typeface="+mn-ea"/>
            </a:endParaRPr>
          </a:p>
        </p:txBody>
      </p:sp>
      <p:sp>
        <p:nvSpPr>
          <p:cNvPr id="104938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出口贸易：促进农产品出口，增加农民收入，推动农业现代化</a:t>
            </a:r>
            <a:endParaRPr lang="zh-CN" altLang="en-US" sz="1400" spc="150">
              <a:solidFill>
                <a:schemeClr val="tx1"/>
              </a:solidFill>
              <a:effectLst/>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https://d.book118.com/218040073074006031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48"/>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17"/>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THANKS!"/>
  <p:tag name="KSO_WM_UNIT_TYPE" val="a"/>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 name="KSO_WM_TEMPLATE_THUMBS_INDEX" val="1、9"/>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48"/>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8.xml><?xml version="1.0" encoding="utf-8"?>
<p:tagLst xmlns:p="http://schemas.openxmlformats.org/presentationml/2006/main">
  <p:tag name="KSO_WM_BEAUTIFY_FLAG" val="#wm#"/>
  <p:tag name="KSO_WM_SLIDE_CONTENT_AREA" val="{&quot;left&quot;:&quot;449.5&quot;,&quot;top&quot;:&quot;73.65&quot;,&quot;width&quot;:&quot;484.9&quot;,&quot;height&quot;:&quot;312.7&quot;}"/>
  <p:tag name="KSO_WM_SLIDE_ID" val="custom20230267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1_2"/>
  <p:tag name="KSO_WM_UNIT_INDEX" val="1_1_2"/>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1_1"/>
  <p:tag name="KSO_WM_UNIT_INDEX" val="1_1_1"/>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2_2"/>
  <p:tag name="KSO_WM_UNIT_INDEX" val="1_2_2"/>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2_1"/>
  <p:tag name="KSO_WM_UNIT_INDEX" val="1_2_1"/>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3_2"/>
  <p:tag name="KSO_WM_UNIT_INDEX" val="1_3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3_1"/>
  <p:tag name="KSO_WM_UNIT_INDEX" val="1_3_1"/>
  <p:tag name="KSO_WM_UNIT_LAYERLEVEL" val="1_1_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4_2"/>
  <p:tag name="KSO_WM_UNIT_INDEX" val="1_4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4_1"/>
  <p:tag name="KSO_WM_UNIT_INDEX" val="1_4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5_2"/>
  <p:tag name="KSO_WM_UNIT_INDEX" val="1_5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5_1"/>
  <p:tag name="KSO_WM_UNIT_INDEX" val="1_5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20000000298023224},&quot;type&quot;:1},&quot;glow&quot;:{&quot;colorType&quot;:0},&quot;line&quot;:{&quot;gradient&quot;:[{&quot;brightness&quot;:0,&quot;colorType&quot;:1,&quot;foreColorIndex&quot;:5,&quot;pos&quot;:0,&quot;transparency&quot;:0},{&quot;brightness&quot;:0,&quot;colorType&quot;:1,&quot;foreColorIndex&quot;:6,&quot;pos&quot;:1,&quot;transparency&quot;:1}],&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6_2"/>
  <p:tag name="KSO_WM_UNIT_INDEX" val="1_6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i*1_6_1"/>
  <p:tag name="KSO_WM_UNIT_INDEX" val="1_6_1"/>
  <p:tag name="KSO_WM_UNIT_LAYERLEVEL" val="1_1_1"/>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198.42519685039366,&quot;width&quot;:886}"/>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9.xml><?xml version="1.0" encoding="utf-8"?>
<p:tagLst xmlns:p="http://schemas.openxmlformats.org/presentationml/2006/main">
  <p:tag name="KSO_WM_BEAUTIFY_FLAG" val="#wm#"/>
  <p:tag name="KSO_WM_DIAGRAM_GROUP_CODE" val="l1-1"/>
  <p:tag name="KSO_WM_SLIDE_DIAGTYPE" val="l"/>
  <p:tag name="KSO_WM_SLIDE_ID" val="custom20230267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ONE"/>
  <p:tag name="KSO_WM_UNIT_TYPE" val="e"/>
  <p:tag name="KSO_WM_UNIT_VALUE" val="6"/>
</p:tagLst>
</file>

<file path=ppt/tags/tag111.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12.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TWO"/>
  <p:tag name="KSO_WM_UNIT_TYPE" val="e"/>
  <p:tag name="KSO_WM_UNIT_VALUE" val="6"/>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15.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THREE"/>
  <p:tag name="KSO_WM_UNIT_TYPE" val="e"/>
  <p:tag name="KSO_WM_UNIT_VALUE" val="6"/>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58.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5.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1"/>
  <p:tag name="KSO_WM_UNIT_DIAGRAM_ISNUMVISUAL" val="0"/>
  <p:tag name="KSO_WM_UNIT_DIAGRAM_ISREFERUNIT" val="0"/>
  <p:tag name="KSO_WM_UNIT_HIGHLIGHT" val="0"/>
  <p:tag name="KSO_WM_UNIT_ID" val="custom20230267_7*e*1"/>
  <p:tag name="KSO_WM_UNIT_INDEX" val="1"/>
  <p:tag name="KSO_WM_UNIT_LAYERLEVEL" val="1"/>
  <p:tag name="KSO_WM_UNIT_NOCLEAR" val="0"/>
  <p:tag name="KSO_WM_UNIT_PRESET_TEXT" val="PART FOUR"/>
  <p:tag name="KSO_WM_UNIT_TYPE" val="e"/>
  <p:tag name="KSO_WM_UNIT_VALUE" val="6"/>
</p:tagLst>
</file>

<file path=ppt/tags/tag196.xml><?xml version="1.0" encoding="utf-8"?>
<p:tagLst xmlns:p="http://schemas.openxmlformats.org/presentationml/2006/main">
  <p:tag name="KSO_WM_BEAUTIFY_FLAG" val="#wm#"/>
  <p:tag name="KSO_WM_TAG_VERSION" val="1.0"/>
  <p:tag name="KSO_WM_TEMPLATE_CATEGORY" val="custom"/>
  <p:tag name="KSO_WM_TEMPLATE_INDEX" val="20230267"/>
  <p:tag name="KSO_WM_UNIT_COMPATIBLE" val="0"/>
  <p:tag name="KSO_WM_UNIT_DIAGRAM_ISNUMVISUAL" val="0"/>
  <p:tag name="KSO_WM_UNIT_DIAGRAM_ISREFERUNIT" val="0"/>
  <p:tag name="KSO_WM_UNIT_HIGHLIGHT" val="0"/>
  <p:tag name="KSO_WM_UNIT_ID" val="custom20230267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97.xml><?xml version="1.0" encoding="utf-8"?>
<p:tagLst xmlns:p="http://schemas.openxmlformats.org/presentationml/2006/main">
  <p:tag name="KSO_WM_BEAUTIFY_FLAG" val="#wm#"/>
  <p:tag name="KSO_WM_SLIDE_CONTENT_AREA" val="{&quot;left&quot;:&quot;29.9&quot;,&quot;top&quot;:&quot;106.4&quot;,&quot;width&quot;:&quot;901.65&quot;,&quot;height&quot;:&quot;265.6&quot;}"/>
  <p:tag name="KSO_WM_SLIDE_ID" val="custom2023026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67"/>
  <p:tag name="KSO_WM_TEMPLATE_MASTER_TYPE" val="0"/>
  <p:tag name="KSO_WM_TEMPLATE_SUBCATEGORY" val="29"/>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3">
      <a:dk1>
        <a:srgbClr val="000000"/>
      </a:dk1>
      <a:lt1>
        <a:srgbClr val="FFFFFF"/>
      </a:lt1>
      <a:dk2>
        <a:srgbClr val="0E0733"/>
      </a:dk2>
      <a:lt2>
        <a:srgbClr val="DCD7F9"/>
      </a:lt2>
      <a:accent1>
        <a:srgbClr val="FF00D9"/>
      </a:accent1>
      <a:accent2>
        <a:srgbClr val="FADC00"/>
      </a:accent2>
      <a:accent3>
        <a:srgbClr val="765AEC"/>
      </a:accent3>
      <a:accent4>
        <a:srgbClr val="53A9F3"/>
      </a:accent4>
      <a:accent5>
        <a:srgbClr val="FF8660"/>
      </a:accent5>
      <a:accent6>
        <a:srgbClr val="E55353"/>
      </a:accent6>
      <a:hlink>
        <a:srgbClr val="0563C1"/>
      </a:hlink>
      <a:folHlink>
        <a:srgbClr val="954D72"/>
      </a:folHlink>
    </a:clrScheme>
    <a:fontScheme name="自定义 37">
      <a:majorFont>
        <a:latin typeface="MiSans"/>
        <a:ea typeface="MiSans"/>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MiSans</vt:lpstr>
      <vt:lpstr>Wingdings</vt:lpstr>
      <vt:lpstr>Calibri Light</vt:lpstr>
      <vt:lpstr>微软雅黑</vt:lpstr>
      <vt:lpstr>Office Theme</vt:lpstr>
      <vt:lpstr>出口食品农产品质量安全示范基地</vt:lpstr>
      <vt:lpstr>目录</vt:lpstr>
      <vt:lpstr>单击添加章节标题</vt:lpstr>
      <vt:lpstr>出口食品农产品质量安全示范基地概述</vt:lpstr>
      <vt:lpstr>定义和背景</vt:lpstr>
      <vt:lpstr>目的和意义</vt:lpstr>
      <vt:lpstr>国内外现状</vt:lpstr>
      <vt:lpstr>出口食品农产品质量安全示范基地的建立和管理</vt:lpstr>
      <vt:lpstr>建立条件和程序</vt:lpstr>
      <vt:lpstr>管理规定和要求</vt:lpstr>
      <vt:lpstr>监督和评估机制</vt:lpstr>
      <vt:lpstr>出口食品农产品质量安全示范基地的优势和作用</vt:lpstr>
      <vt:lpstr>提高农产品质量安全水平</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2024-09-08T13:16:51.431</cp:lastPrinted>
  <dcterms:created xsi:type="dcterms:W3CDTF">2024-09-08T05:16:51Z</dcterms:created>
  <dcterms:modified xsi:type="dcterms:W3CDTF">2024-09-08T05:16:53Z</dcterms:modified>
</cp:coreProperties>
</file>