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E3676-4EC5-42A8-AC20-D8FF2CC0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1E83-D825-4620-B9A2-2EDDE949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C094B-87C7-4DF1-AFFB-876B7B257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92EE4-35F8-4E4F-A223-F117FADB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66AAA-5BA8-45DE-BA36-BD951230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1CC7E2-3A85-4668-BC14-125FB57C3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8F6DF-8EBE-40DD-B9B1-3F3339C58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85D15-6CE5-4E5B-A80B-63757E1B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F68C1-CB9F-4226-B516-86B8446C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5FFDD-E37B-4B2D-85AC-79C4636F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54089-15DB-4F3D-B5B8-2E9CABAB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1016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安全无小事责任心彰显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安全意识与责任心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安全规章制度与执行力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安全培训与技能提升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应急预案与处置能力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38" b="723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明确安全意识的重要性，提高员工对安全问题的重视程度。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弘扬责任心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倡导员工树立责任心，将安全作为每个人的职责和使命。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分析当前面临的安全挑战，提出应对措施，确保企业安全稳定。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涉及企业生产、经营、管理等各环节的安全问题。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分析近期发生的安全事故案例，总结经验教训。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调查员工对安全的认识和态度，评估员工安全意识水平。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改进措施建议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提出针对性的改进措施和建议，加强企业安全管理。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安全意识与责任心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134" b="41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防范事故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安全意识能够帮助人们预见潜在的危险，从而采取措施避免事故的发生。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保护生命财产安全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强化安全意识有助于保护个人和他人的生命财产安全，减少意外损失。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安全意识的普及和提高有助于维护社会秩序和稳定，减少社会矛盾和冲突。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责任心强的员工会严格遵守企业的安全规章制度，确保工作流程的安全。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遵守规章制度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主动参与安全培训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有责任心的员工会主动参与安全培训，不断提升自己的安全技能和意识。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发现安全隐患时，有责任心的员工会及时向上级报告，以便及时采取措施消除隐患。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责任心在安全工作中的体现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组织安全知识竞赛、应急演练等活动，提高员工的安全技能和应急能力。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对在安全工作中表现突出的员工给予表彰和奖励，激发员工的责任心和积极性。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通过安全教育课程、宣传册、视频等多种形式，向员工传授安全知识和意识。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营造安全文化氛围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通过企业内部刊物、宣传栏等渠道，营造关注安全的氛围，使员工时刻保持对安全的关注。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培养安全意识和责任心的途径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安全规章制度与执行力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强化安全规章制度的宣传教育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通过培训、宣传等方式，使员工充分了解并遵守安全规章制度，提高安全意识。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企业应建立完善的安全规章制度，涵盖生产、设备、人员等各个方面，确保各项安全工作有章可循。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及时更新安全规章制度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随着企业发展和技术进步，安全规章制度应不断更新和完善，以适应新的安全形势和需求。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安全规章制度的建立与完善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542" b="14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执行力是企业安全工作的核心，只有强有力的执行力才能确保安全规章制度得到有效实施。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确保安全规章制度的有效实施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执行力不足往往导致安全事故的发生。通过提高执行力，可以及时发现并消除安全隐患，降低事故发生的概率。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防范安全事故的发生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强化执行力有助于推动企业形成严谨、细致的安全管理氛围，提升企业整体安全管理水平。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提升企业整体安全管理水平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执行力在安全工作中的重要性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企业应建立对安全规章制度执行情况的监督机制，通过定期检查和评估，确保各项规定得到有效执行。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通过定期的安全培训和教育活动，提高员工的安全意识和操作技能，使员工能够自觉遵守安全规章制度。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积极采用先进的安全管理技术和方法，如安全风险评估、安全标准化等，提高安全管理的科学性和有效性。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明确各级管理人员和员工的安全责任，建立奖惩机制，对违反安全规章制度的行为进行严肃处理，确保安全规章制度的严肃性和权威性。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加强员工的安全培训和教育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引入先进的安全管理技术和方法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严格落实安全责任制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提高安全规章制度执行力的措施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安全培训与技能提升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44" b="3004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可采用集中授课、案例分析、小组讨论、模拟演练等多种形式，确保培训效果。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包括安全意识教育、安全规章制度学习、安全操作规程掌握、应急处理措施等。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552" b="755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通过参加专业培训课程、邀请专家现场指导、组织技能竞赛等方式提升员工安全技能。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鼓励员工自主学习、实践操作，定期组织技能考核和评估，促进技能水平不断提高。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技能提升的途径与方法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https://d.book118.com/218041016101006040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2024-09-19T03:45:32.214</cp:lastPrinted>
  <dcterms:created xsi:type="dcterms:W3CDTF">2024-09-18T19:45:32Z</dcterms:created>
  <dcterms:modified xsi:type="dcterms:W3CDTF">2024-09-18T19:45:34Z</dcterms:modified>
</cp:coreProperties>
</file>