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33F1C-ED69-4512-B7DE-FE5CE4B4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BD6C2-26E1-4EBD-AE0E-AF7C228F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7483-5295-4F37-8134-335488A8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81F38-F57E-4993-A1B9-7A3A7471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3EA4D-DCAF-4854-B333-A23ADC2E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00A0F-9A7B-442E-8C50-9AC74A73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48224-5CB2-4A52-8449-19CD8FBB4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AADD5-1A0A-497C-878F-4DECFE5E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A32B4-C169-4357-B938-341A9FFA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E144-DDE4-4745-82F5-0E6EB9350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990C-99AC-44B5-9854-45DBFCBC2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41132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银行春节宣传活动方案策划书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0" r="221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春节是中国最重要的传统节日，具有悠久的历史和丰富的文化内涵，象征着团圆、祥和与新一年的开始。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春节期间，人们会进行一系列的传统习俗活动，如贴春联、放鞭炮、拜年、吃团圆饭等，这些习俗活动寓意着祈福、驱邪避凶，寄托着人们对美好生活的向往。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春节的背景和意义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在活动中宣传和推广银行的产品和服务，拓展业务机会，促进银行业务的发展。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通过参与春节活动，银行可以展示其社会责任和文化底蕴，提升品牌形象和知名度。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增加客户黏性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春节活动可以为银行提供一个与客户互动的平台，通过活动策划和礼品赠送等方式增加客户黏性，提高客户忠诚度。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银行开展春节活动的目的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迎春接福，共度佳节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确定理由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该主题紧密围绕春节的传统氛围，寓意迎接新春、接福纳祥的美好愿景，同时强调银行与客户共度佳节的温馨情感。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4" r="170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主题的确定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主题的解读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迎春接福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通过这一部分，向客户传递新春的祝福和吉祥的寓意，营造出浓厚的节日氛围。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共度佳节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强调银行与客户之间的紧密联系，共同庆祝佳节，提升客户对银行的归属感和认同感。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微信/手机银行优惠活动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鼓励客户使用手机银行进行转账、理财等操作，享受一定的利率优惠或积分奖励。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网络抽奖活动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通过银行官方网站或社交媒体平台开展抽奖活动，奖品包括电子产品、旅游券等。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线上讲座与培训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邀请专家为客户讲解金融知识、投资技巧，提高客户金融素养。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线上互动游戏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开发与春节主题相关的互动游戏，如答题、猜谜等，增加客户参与度。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春节主题网点装饰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各营业网点进行春节主题装饰，营造节日氛围。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客户答谢会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邀请优质客户参加专门的答谢会，提供美食、表演等娱乐活动。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社区金融服务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组织员工走进社区，提供金融咨询服务，宣传防范金融诈骗知识。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户外广告投放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在城市主要路段、商业区等设置春节主题户外广告，提高品牌知名度。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61" r="173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在营业网点或户外活动中设置互动游戏环节，如抽奖、竞猜等，吸引客户参与。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鼓励客户提出对银行服务的建议和意见，采纳后给予一定奖励。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组织亲子DIY、家庭才艺展示等，增强客户归属感。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与其他商家合作，开展联合营销活动，如购物满额赠送银行优惠券等。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现场互动游戏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客户意见征集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2023年1月20日至2023年1月29日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每天上午9点至下午5点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https://d.book118.com/218041132044006032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2024-09-09T17:08:23.673</cp:lastPrinted>
  <dcterms:created xsi:type="dcterms:W3CDTF">2024-09-09T09:08:23Z</dcterms:created>
  <dcterms:modified xsi:type="dcterms:W3CDTF">2024-09-09T09:08:25Z</dcterms:modified>
</cp:coreProperties>
</file>