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41CD-03CC-4CC8-A8AC-B985F2FF2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AB46-2619-4026-80EC-3BA2C9668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99D3-43C8-4FE0-B25E-62CA56F5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AA31A-D876-4252-AB39-70BABFF6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D82AB-B567-4975-9017-A71EFD96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E9619-5496-4A88-BC72-4DD80CB5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19250-2081-4B14-9346-200B4418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C3586-D450-41C2-9005-2ED47ED07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561D5-19F4-436F-AA85-42CEBB78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4BFF2-3515-4A15-909B-913CF520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2DCF6-CF14-4A64-98BD-90615B31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2026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第三方物流需求决策研究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第三方物流需求决策影响因素分析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第三方物流需求决策模型构建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第三方物流需求决策实证分析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随着全球化的深入发展，企业间的竞争愈发激烈，物流作为连接供应链的重要环节，对提升企业竞争力具有重要作用。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第三方物流的优势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第三方物流以其专业化、规模化、网络化等优势，为企业提供高效、便捷的物流服务，降低物流成本，提高运营效率。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决策研究的重要性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面对复杂多变的物流市场，企业如何选择合适的第三方物流服务提供商，制定科学的物流需求决策，对于优化资源配置、提升供应链协同效率具有重要意义。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国外对第三方物流需求决策的研究起步较早，主要集中在决策方法、影响因素、风险评估等方面，形成了较为完善的理论体系。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国内研究相对较晚，但近年来发展迅速，主要集中在实证研究、决策模型构建等方面，取得了一定成果。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未来研究将更加注重理论与实践的结合，关注新兴技术对第三方物流需求决策的影响，如大数据、人工智能等。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本研究旨在通过分析第三方物流需求决策的影响因素和决策过程，构建科学的决策模型，为企业选择合适的第三方物流服务提供商提供理论支持和实践指导。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主要包括以下几个方面：梳理第三方物流需求决策的相关理论；分析影响第三方物流需求决策的关键因素；构建第三方物流需求决策模型；通过实证研究验证模型的有效性和可行性；提出针对性的管理建议。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第三方物流的定义和特点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3PL能够根据企业的具体需求，提供定制化的物流解决方案。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3PL具备专业的物流知识和技术，能够为企业提供高质量的物流服务。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第三方物流（3PL）是指独立于买方和卖方之外的专业化物流服务提供商，通过合同方式承接企业的物流业务，提供全程或部分物流服务。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通过3PL的专业化运作，企业可以降低自身的物流成本，提高运营效率。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3PL能够整合社会上的物流资源，提高资源利用效率。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3PL具备专业的物流管理团队和先进的物流管理系统，能够确保物流服务的高效运作。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第三方物流的优势和作用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风险分担：通过与3PL合作，企业可以将部分物流风险转移给3PL，降低自身的经营风险。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第三方物流的优势和作用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提高企业核心竞争力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第三方物流的优势和作用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3PL能够协助企业优化供应链，提高供应链的响应速度和灵活性。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3PL的发展推动了整个物流行业的进步，促进了物流技术的创新和应用。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企业将非核心的物流业务外包给3PL，可以专注于自身的核心业务，提高企业的核心竞争力。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随着物联网、大数据等技术的不断发展，3PL将实现更加智能化的运作，提高物流服务的质量和效率。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在环保理念日益深入人心的背景下，3PL将更加注重绿色化发展，推动绿色物流的普及和应用。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随着全球化的深入推进，3PL将不断拓展国际业务，为企业提供全球化的物流服务。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未来3PL行业将出现更加专业化的分工，不同类型的3PL将专注于各自擅长的领域，提供更加专业的物流服务。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第三方物流需求决策影响因素分析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企业规模与实力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大型企业通常具有更强的物流需求和更高的物流要求，而中小型企业可能更倾向于选择外包物流服务以降低成本。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业务流程与组织结构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企业的业务流程和组织结构对物流需求决策产生重要影响，如生产流程、销售流程等。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企业文化与经营理念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企业文化和经营理念影响企业对物流服务的态度和选择，如是否注重服务质量、是否愿意投入资金进行物流改善等。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市场需求的变化直接影响企业的生产和销售，进而对物流需求产生影响。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市场竞争的激烈程度影响企业的市场策略，包括物流策略的选择。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供应链上下游企业之间的协同程度影响企业的物流需求和决策。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https://d.book118.com/218042026056006035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2024-09-14T04:59:32.342</cp:lastPrinted>
  <dcterms:created xsi:type="dcterms:W3CDTF">2024-09-13T20:59:32Z</dcterms:created>
  <dcterms:modified xsi:type="dcterms:W3CDTF">2024-09-13T20:59:34Z</dcterms:modified>
</cp:coreProperties>
</file>